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24" r:id="rId2"/>
    <p:sldId id="532" r:id="rId3"/>
    <p:sldId id="578" r:id="rId4"/>
    <p:sldId id="560" r:id="rId5"/>
    <p:sldId id="550" r:id="rId6"/>
    <p:sldId id="610" r:id="rId7"/>
    <p:sldId id="543" r:id="rId8"/>
    <p:sldId id="619" r:id="rId9"/>
    <p:sldId id="625" r:id="rId10"/>
    <p:sldId id="643" r:id="rId11"/>
    <p:sldId id="628" r:id="rId12"/>
    <p:sldId id="629" r:id="rId13"/>
    <p:sldId id="533" r:id="rId14"/>
    <p:sldId id="547" r:id="rId15"/>
    <p:sldId id="618" r:id="rId16"/>
    <p:sldId id="611" r:id="rId17"/>
    <p:sldId id="613" r:id="rId18"/>
    <p:sldId id="616" r:id="rId19"/>
    <p:sldId id="612" r:id="rId20"/>
    <p:sldId id="622" r:id="rId21"/>
    <p:sldId id="621" r:id="rId22"/>
    <p:sldId id="544" r:id="rId23"/>
    <p:sldId id="534" r:id="rId24"/>
    <p:sldId id="554" r:id="rId25"/>
    <p:sldId id="630" r:id="rId26"/>
    <p:sldId id="631" r:id="rId27"/>
    <p:sldId id="634" r:id="rId28"/>
    <p:sldId id="632" r:id="rId29"/>
    <p:sldId id="635" r:id="rId30"/>
    <p:sldId id="591" r:id="rId31"/>
    <p:sldId id="481" r:id="rId32"/>
    <p:sldId id="552" r:id="rId33"/>
    <p:sldId id="638" r:id="rId34"/>
    <p:sldId id="642" r:id="rId35"/>
    <p:sldId id="641" r:id="rId36"/>
    <p:sldId id="647" r:id="rId37"/>
    <p:sldId id="650" r:id="rId38"/>
    <p:sldId id="649" r:id="rId39"/>
    <p:sldId id="646" r:id="rId40"/>
    <p:sldId id="645" r:id="rId41"/>
    <p:sldId id="648" r:id="rId42"/>
    <p:sldId id="639" r:id="rId43"/>
    <p:sldId id="651" r:id="rId4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36">
          <p15:clr>
            <a:srgbClr val="A4A3A4"/>
          </p15:clr>
        </p15:guide>
        <p15:guide id="4" pos="4423">
          <p15:clr>
            <a:srgbClr val="A4A3A4"/>
          </p15:clr>
        </p15:guide>
        <p15:guide id="5" pos="611">
          <p15:clr>
            <a:srgbClr val="A4A3A4"/>
          </p15:clr>
        </p15:guide>
        <p15:guide id="6" pos="6995">
          <p15:clr>
            <a:srgbClr val="A4A3A4"/>
          </p15:clr>
        </p15:guide>
        <p15:guide id="7" pos="515">
          <p15:clr>
            <a:srgbClr val="A4A3A4"/>
          </p15:clr>
        </p15:guide>
        <p15:guide id="8" orient="horz" pos="2469">
          <p15:clr>
            <a:srgbClr val="A4A3A4"/>
          </p15:clr>
        </p15:guide>
        <p15:guide id="9" orient="horz" pos="1883">
          <p15:clr>
            <a:srgbClr val="A4A3A4"/>
          </p15:clr>
        </p15:guide>
        <p15:guide id="10" orient="horz">
          <p15:clr>
            <a:srgbClr val="A4A3A4"/>
          </p15:clr>
        </p15:guide>
        <p15:guide id="11" orient="horz" pos="2397">
          <p15:clr>
            <a:srgbClr val="A4A3A4"/>
          </p15:clr>
        </p15:guide>
        <p15:guide id="12" orient="horz" pos="1441">
          <p15:clr>
            <a:srgbClr val="A4A3A4"/>
          </p15:clr>
        </p15:guide>
        <p15:guide id="13" pos="552">
          <p15:clr>
            <a:srgbClr val="A4A3A4"/>
          </p15:clr>
        </p15:guide>
        <p15:guide id="14" pos="4753">
          <p15:clr>
            <a:srgbClr val="A4A3A4"/>
          </p15:clr>
        </p15:guide>
        <p15:guide id="15" pos="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171717"/>
    <a:srgbClr val="FE9100"/>
    <a:srgbClr val="FEAA3A"/>
    <a:srgbClr val="009644"/>
    <a:srgbClr val="000000"/>
    <a:srgbClr val="565656"/>
    <a:srgbClr val="FDFDFD"/>
    <a:srgbClr val="0099CC"/>
    <a:srgbClr val="13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5" y="82"/>
      </p:cViewPr>
      <p:guideLst>
        <p:guide orient="horz" pos="3703"/>
        <p:guide pos="3840"/>
        <p:guide orient="horz" pos="1336"/>
        <p:guide pos="4423"/>
        <p:guide pos="611"/>
        <p:guide pos="6995"/>
        <p:guide pos="515"/>
        <p:guide orient="horz" pos="2469"/>
        <p:guide orient="horz" pos="1883"/>
        <p:guide orient="horz"/>
        <p:guide orient="horz" pos="2397"/>
        <p:guide orient="horz" pos="1441"/>
        <p:guide pos="552"/>
        <p:guide pos="4753"/>
        <p:guide pos="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3025E-FA5F-44CE-B7B9-BDDAE361417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0798861-C958-43F3-BC7B-BE690C7EF832}">
      <dgm:prSet phldrT="[텍스트]" custT="1"/>
      <dgm:spPr/>
      <dgm:t>
        <a:bodyPr/>
        <a:lstStyle/>
        <a:p>
          <a:pPr latinLnBrk="1"/>
          <a:r>
            <a:rPr lang="ko-KR" altLang="en-US" sz="1400" b="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gm:t>
    </dgm:pt>
    <dgm:pt modelId="{7C44A3B2-697D-44AA-B8D6-573E3195781E}" type="par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FB24FDAB-E51C-4C4A-87BE-F203783F8711}" type="sib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5069D217-5B3D-4D3B-8650-B67F721FA197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EBA0683-BCFE-43B1-A93A-FF1F1D509983}" type="parTrans" cxnId="{11D0CADC-CD48-4A7E-9A90-3DB6EBF47E1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6A8579-1DCE-44DF-AD0C-D1B53C565D9D}" type="sibTrans" cxnId="{11D0CADC-CD48-4A7E-9A90-3DB6EBF47E19}">
      <dgm:prSet/>
      <dgm:spPr/>
      <dgm:t>
        <a:bodyPr/>
        <a:lstStyle/>
        <a:p>
          <a:pPr latinLnBrk="1"/>
          <a:endParaRPr lang="ko-KR" altLang="en-US"/>
        </a:p>
      </dgm:t>
    </dgm:pt>
    <dgm:pt modelId="{88861A4B-A78F-4377-939F-423713F862A8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CE3024DD-A10E-49BE-B2D5-EF43C8F02A08}" type="parTrans" cxnId="{3D46AF23-675E-45BE-9763-224E6152F15F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376E88E-FAF9-483B-8AAA-4AD9689A4683}" type="sibTrans" cxnId="{3D46AF23-675E-45BE-9763-224E6152F15F}">
      <dgm:prSet/>
      <dgm:spPr/>
      <dgm:t>
        <a:bodyPr/>
        <a:lstStyle/>
        <a:p>
          <a:pPr latinLnBrk="1"/>
          <a:endParaRPr lang="ko-KR" altLang="en-US"/>
        </a:p>
      </dgm:t>
    </dgm:pt>
    <dgm:pt modelId="{52F54877-B416-46E9-866E-5185E7091FE0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B26F0BDC-80C7-4128-8F39-FC6BE3272EBE}" type="parTrans" cxnId="{436E0A9A-3A74-4DA2-AA40-A1C34F450A9C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AAEB610-630B-456C-B133-8B8B09FDCE18}" type="sibTrans" cxnId="{436E0A9A-3A74-4DA2-AA40-A1C34F450A9C}">
      <dgm:prSet/>
      <dgm:spPr/>
      <dgm:t>
        <a:bodyPr/>
        <a:lstStyle/>
        <a:p>
          <a:pPr latinLnBrk="1"/>
          <a:endParaRPr lang="ko-KR" altLang="en-US"/>
        </a:p>
      </dgm:t>
    </dgm:pt>
    <dgm:pt modelId="{11568548-008B-44EC-8F08-6965E3ADEE76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AA5483-94FD-4DFE-89B5-9A73390C0AA1}" type="parTrans" cxnId="{349ED743-D578-45D0-8FEE-1F7B11DA01E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388ABE3-A34E-41CB-8B85-C4691AE8F956}" type="sibTrans" cxnId="{349ED743-D578-45D0-8FEE-1F7B11DA01E9}">
      <dgm:prSet/>
      <dgm:spPr/>
      <dgm:t>
        <a:bodyPr/>
        <a:lstStyle/>
        <a:p>
          <a:pPr latinLnBrk="1"/>
          <a:endParaRPr lang="ko-KR" altLang="en-US"/>
        </a:p>
      </dgm:t>
    </dgm:pt>
    <dgm:pt modelId="{9BB2610D-7DE3-4478-ADF7-1EBCC8A0E1BC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E6ACAE14-C934-45B8-8CCB-E27F906B1422}" type="parTrans" cxnId="{75B136EC-A41E-4B2A-84EF-E1E6A0573D92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BDDC8BD-A677-4597-85E1-396F6A2F79DB}" type="sibTrans" cxnId="{75B136EC-A41E-4B2A-84EF-E1E6A0573D92}">
      <dgm:prSet/>
      <dgm:spPr/>
      <dgm:t>
        <a:bodyPr/>
        <a:lstStyle/>
        <a:p>
          <a:pPr latinLnBrk="1"/>
          <a:endParaRPr lang="ko-KR" altLang="en-US"/>
        </a:p>
      </dgm:t>
    </dgm:pt>
    <dgm:pt modelId="{EBE4AFD8-E942-417A-A0C6-3C35E5EDF977}" type="pres">
      <dgm:prSet presAssocID="{90C3025E-FA5F-44CE-B7B9-BDDAE36141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097077-249D-49FA-930F-A6332C4E5360}" type="pres">
      <dgm:prSet presAssocID="{90798861-C958-43F3-BC7B-BE690C7EF832}" presName="hierRoot1" presStyleCnt="0"/>
      <dgm:spPr/>
    </dgm:pt>
    <dgm:pt modelId="{2C100425-9019-4AEA-94F7-163D47D6C6D9}" type="pres">
      <dgm:prSet presAssocID="{90798861-C958-43F3-BC7B-BE690C7EF832}" presName="composite" presStyleCnt="0"/>
      <dgm:spPr/>
    </dgm:pt>
    <dgm:pt modelId="{20473571-93C2-4A1F-B6A8-E95B6FCCC4B3}" type="pres">
      <dgm:prSet presAssocID="{90798861-C958-43F3-BC7B-BE690C7EF832}" presName="image" presStyleLbl="node0" presStyleIdx="0" presStyleCnt="1"/>
      <dgm:spPr>
        <a:solidFill>
          <a:srgbClr val="FE9100"/>
        </a:solidFill>
        <a:ln w="25400" cap="sq"/>
      </dgm:spPr>
      <dgm:extLst>
        <a:ext uri="{E40237B7-FDA0-4F09-8148-C483321AD2D9}">
          <dgm14:cNvPr xmlns:dgm14="http://schemas.microsoft.com/office/drawing/2010/diagram" id="0" name="" descr="천사 같은 얼굴(윤곽선) 윤곽선"/>
        </a:ext>
      </dgm:extLst>
    </dgm:pt>
    <dgm:pt modelId="{30DFE4BB-7FA6-466A-84B7-0654E8D5B2D4}" type="pres">
      <dgm:prSet presAssocID="{90798861-C958-43F3-BC7B-BE690C7EF832}" presName="text" presStyleLbl="revTx" presStyleIdx="0" presStyleCnt="6" custScaleX="65346" custScaleY="44893" custLinFactNeighborX="-8664" custLinFactNeighborY="-10546">
        <dgm:presLayoutVars>
          <dgm:chPref val="3"/>
        </dgm:presLayoutVars>
      </dgm:prSet>
      <dgm:spPr/>
    </dgm:pt>
    <dgm:pt modelId="{C36E47A0-25D9-49B2-9B2E-B26692ACD820}" type="pres">
      <dgm:prSet presAssocID="{90798861-C958-43F3-BC7B-BE690C7EF832}" presName="hierChild2" presStyleCnt="0"/>
      <dgm:spPr/>
    </dgm:pt>
    <dgm:pt modelId="{6AD9E027-0659-4425-9806-E43B85472CF3}" type="pres">
      <dgm:prSet presAssocID="{CEBA0683-BCFE-43B1-A93A-FF1F1D509983}" presName="Name10" presStyleLbl="parChTrans1D2" presStyleIdx="0" presStyleCnt="2"/>
      <dgm:spPr/>
    </dgm:pt>
    <dgm:pt modelId="{0597F86F-4FDE-4313-9A38-87F501355D50}" type="pres">
      <dgm:prSet presAssocID="{5069D217-5B3D-4D3B-8650-B67F721FA197}" presName="hierRoot2" presStyleCnt="0"/>
      <dgm:spPr/>
    </dgm:pt>
    <dgm:pt modelId="{AABBDEFA-85D8-4DDC-B24E-3BA646BD399B}" type="pres">
      <dgm:prSet presAssocID="{5069D217-5B3D-4D3B-8650-B67F721FA197}" presName="composite2" presStyleCnt="0"/>
      <dgm:spPr/>
    </dgm:pt>
    <dgm:pt modelId="{3561EA80-051A-4DD8-B5AC-E6E620D358A2}" type="pres">
      <dgm:prSet presAssocID="{5069D217-5B3D-4D3B-8650-B67F721FA197}" presName="image2" presStyleLbl="node2" presStyleIdx="0" presStyleCnt="2"/>
      <dgm:spPr>
        <a:solidFill>
          <a:schemeClr val="bg1"/>
        </a:solidFill>
        <a:ln w="25400"/>
      </dgm:spPr>
    </dgm:pt>
    <dgm:pt modelId="{1B7BE4BC-9672-4119-BA5C-F9B72478ED1C}" type="pres">
      <dgm:prSet presAssocID="{5069D217-5B3D-4D3B-8650-B67F721FA197}" presName="text2" presStyleLbl="revTx" presStyleIdx="1" presStyleCnt="6">
        <dgm:presLayoutVars>
          <dgm:chPref val="3"/>
        </dgm:presLayoutVars>
      </dgm:prSet>
      <dgm:spPr/>
    </dgm:pt>
    <dgm:pt modelId="{B17ED3A5-CA14-4B50-8D20-CC5090FE48B4}" type="pres">
      <dgm:prSet presAssocID="{5069D217-5B3D-4D3B-8650-B67F721FA197}" presName="hierChild3" presStyleCnt="0"/>
      <dgm:spPr/>
    </dgm:pt>
    <dgm:pt modelId="{B356BFD5-8F32-4554-940D-4F5CBD679D93}" type="pres">
      <dgm:prSet presAssocID="{CE3024DD-A10E-49BE-B2D5-EF43C8F02A08}" presName="Name17" presStyleLbl="parChTrans1D3" presStyleIdx="0" presStyleCnt="3"/>
      <dgm:spPr/>
    </dgm:pt>
    <dgm:pt modelId="{C8877B0F-AF68-4C8A-9C25-B3B23DFE353E}" type="pres">
      <dgm:prSet presAssocID="{88861A4B-A78F-4377-939F-423713F862A8}" presName="hierRoot3" presStyleCnt="0"/>
      <dgm:spPr/>
    </dgm:pt>
    <dgm:pt modelId="{C9F1BEE1-F654-4B8E-85DC-5296FBADAEB9}" type="pres">
      <dgm:prSet presAssocID="{88861A4B-A78F-4377-939F-423713F862A8}" presName="composite3" presStyleCnt="0"/>
      <dgm:spPr/>
    </dgm:pt>
    <dgm:pt modelId="{8C7A754C-6805-4A6A-80FE-53C30BD66E53}" type="pres">
      <dgm:prSet presAssocID="{88861A4B-A78F-4377-939F-423713F862A8}" presName="image3" presStyleLbl="node3" presStyleIdx="0" presStyleCnt="3"/>
      <dgm:spPr>
        <a:solidFill>
          <a:schemeClr val="bg1"/>
        </a:solidFill>
        <a:ln w="25400"/>
      </dgm:spPr>
    </dgm:pt>
    <dgm:pt modelId="{E389A7C1-CB66-490D-9E0C-D8D02501A5D9}" type="pres">
      <dgm:prSet presAssocID="{88861A4B-A78F-4377-939F-423713F862A8}" presName="text3" presStyleLbl="revTx" presStyleIdx="2" presStyleCnt="6">
        <dgm:presLayoutVars>
          <dgm:chPref val="3"/>
        </dgm:presLayoutVars>
      </dgm:prSet>
      <dgm:spPr/>
    </dgm:pt>
    <dgm:pt modelId="{AD173D8F-273F-42FC-8878-E46958A163EA}" type="pres">
      <dgm:prSet presAssocID="{88861A4B-A78F-4377-939F-423713F862A8}" presName="hierChild4" presStyleCnt="0"/>
      <dgm:spPr/>
    </dgm:pt>
    <dgm:pt modelId="{59EC9212-CE46-4EAB-997C-D6BDB14402DB}" type="pres">
      <dgm:prSet presAssocID="{B26F0BDC-80C7-4128-8F39-FC6BE3272EBE}" presName="Name17" presStyleLbl="parChTrans1D3" presStyleIdx="1" presStyleCnt="3"/>
      <dgm:spPr/>
    </dgm:pt>
    <dgm:pt modelId="{5A5769C1-03B5-480C-9B4B-C63DFE0260BA}" type="pres">
      <dgm:prSet presAssocID="{52F54877-B416-46E9-866E-5185E7091FE0}" presName="hierRoot3" presStyleCnt="0"/>
      <dgm:spPr/>
    </dgm:pt>
    <dgm:pt modelId="{0469CB98-1B5F-4EC1-9125-5396356A1341}" type="pres">
      <dgm:prSet presAssocID="{52F54877-B416-46E9-866E-5185E7091FE0}" presName="composite3" presStyleCnt="0"/>
      <dgm:spPr/>
    </dgm:pt>
    <dgm:pt modelId="{9AC61DF6-34FD-4E7D-9B8F-56E91A18E361}" type="pres">
      <dgm:prSet presAssocID="{52F54877-B416-46E9-866E-5185E7091FE0}" presName="image3" presStyleLbl="node3" presStyleIdx="1" presStyleCnt="3"/>
      <dgm:spPr>
        <a:solidFill>
          <a:schemeClr val="bg1"/>
        </a:solidFill>
        <a:ln w="25400"/>
      </dgm:spPr>
    </dgm:pt>
    <dgm:pt modelId="{65E30F00-0025-44E1-B661-AD0975D09539}" type="pres">
      <dgm:prSet presAssocID="{52F54877-B416-46E9-866E-5185E7091FE0}" presName="text3" presStyleLbl="revTx" presStyleIdx="3" presStyleCnt="6">
        <dgm:presLayoutVars>
          <dgm:chPref val="3"/>
        </dgm:presLayoutVars>
      </dgm:prSet>
      <dgm:spPr/>
    </dgm:pt>
    <dgm:pt modelId="{2F3A572C-5E9D-4DA4-9BDB-7CC434FD797A}" type="pres">
      <dgm:prSet presAssocID="{52F54877-B416-46E9-866E-5185E7091FE0}" presName="hierChild4" presStyleCnt="0"/>
      <dgm:spPr/>
    </dgm:pt>
    <dgm:pt modelId="{6B06E3C7-236A-4CCD-82E0-17E58C593315}" type="pres">
      <dgm:prSet presAssocID="{2EAA5483-94FD-4DFE-89B5-9A73390C0AA1}" presName="Name10" presStyleLbl="parChTrans1D2" presStyleIdx="1" presStyleCnt="2"/>
      <dgm:spPr/>
    </dgm:pt>
    <dgm:pt modelId="{1D8A3625-9303-40FA-953C-938B7A2E6D2C}" type="pres">
      <dgm:prSet presAssocID="{11568548-008B-44EC-8F08-6965E3ADEE76}" presName="hierRoot2" presStyleCnt="0"/>
      <dgm:spPr/>
    </dgm:pt>
    <dgm:pt modelId="{4D54A8BE-FAB9-4AB8-9EEC-19340785653B}" type="pres">
      <dgm:prSet presAssocID="{11568548-008B-44EC-8F08-6965E3ADEE76}" presName="composite2" presStyleCnt="0"/>
      <dgm:spPr/>
    </dgm:pt>
    <dgm:pt modelId="{FF05A668-87D5-417A-A444-428A90554B60}" type="pres">
      <dgm:prSet presAssocID="{11568548-008B-44EC-8F08-6965E3ADEE76}" presName="image2" presStyleLbl="node2" presStyleIdx="1" presStyleCnt="2"/>
      <dgm:spPr>
        <a:solidFill>
          <a:schemeClr val="bg1"/>
        </a:solidFill>
        <a:ln w="25400"/>
      </dgm:spPr>
    </dgm:pt>
    <dgm:pt modelId="{7732F21F-F6C3-4802-A199-5AB39793EFFB}" type="pres">
      <dgm:prSet presAssocID="{11568548-008B-44EC-8F08-6965E3ADEE76}" presName="text2" presStyleLbl="revTx" presStyleIdx="4" presStyleCnt="6">
        <dgm:presLayoutVars>
          <dgm:chPref val="3"/>
        </dgm:presLayoutVars>
      </dgm:prSet>
      <dgm:spPr/>
    </dgm:pt>
    <dgm:pt modelId="{F47E69AF-48C7-4AB9-992D-B24CEAC14438}" type="pres">
      <dgm:prSet presAssocID="{11568548-008B-44EC-8F08-6965E3ADEE76}" presName="hierChild3" presStyleCnt="0"/>
      <dgm:spPr/>
    </dgm:pt>
    <dgm:pt modelId="{6A18304A-882D-465C-AA57-AC55CC5DADDF}" type="pres">
      <dgm:prSet presAssocID="{E6ACAE14-C934-45B8-8CCB-E27F906B1422}" presName="Name17" presStyleLbl="parChTrans1D3" presStyleIdx="2" presStyleCnt="3"/>
      <dgm:spPr/>
    </dgm:pt>
    <dgm:pt modelId="{9742C063-067F-4337-8839-C83833FE5212}" type="pres">
      <dgm:prSet presAssocID="{9BB2610D-7DE3-4478-ADF7-1EBCC8A0E1BC}" presName="hierRoot3" presStyleCnt="0"/>
      <dgm:spPr/>
    </dgm:pt>
    <dgm:pt modelId="{69CC5AD8-BB15-4BA0-B7A6-9F13D768E6F6}" type="pres">
      <dgm:prSet presAssocID="{9BB2610D-7DE3-4478-ADF7-1EBCC8A0E1BC}" presName="composite3" presStyleCnt="0"/>
      <dgm:spPr/>
    </dgm:pt>
    <dgm:pt modelId="{4129C169-5464-4384-B76C-B1D3730AC88E}" type="pres">
      <dgm:prSet presAssocID="{9BB2610D-7DE3-4478-ADF7-1EBCC8A0E1BC}" presName="image3" presStyleLbl="node3" presStyleIdx="2" presStyleCnt="3"/>
      <dgm:spPr>
        <a:solidFill>
          <a:schemeClr val="bg1"/>
        </a:solidFill>
        <a:ln w="25400"/>
      </dgm:spPr>
    </dgm:pt>
    <dgm:pt modelId="{7A84278A-A424-4B53-B1CA-C6C739AFDA2D}" type="pres">
      <dgm:prSet presAssocID="{9BB2610D-7DE3-4478-ADF7-1EBCC8A0E1BC}" presName="text3" presStyleLbl="revTx" presStyleIdx="5" presStyleCnt="6">
        <dgm:presLayoutVars>
          <dgm:chPref val="3"/>
        </dgm:presLayoutVars>
      </dgm:prSet>
      <dgm:spPr/>
    </dgm:pt>
    <dgm:pt modelId="{A59498AC-30AE-498E-ADDB-CC05DEAED2CA}" type="pres">
      <dgm:prSet presAssocID="{9BB2610D-7DE3-4478-ADF7-1EBCC8A0E1BC}" presName="hierChild4" presStyleCnt="0"/>
      <dgm:spPr/>
    </dgm:pt>
  </dgm:ptLst>
  <dgm:cxnLst>
    <dgm:cxn modelId="{ACDBBC0F-82DA-45DD-83FD-2B0BA0A0C67D}" type="presOf" srcId="{2EAA5483-94FD-4DFE-89B5-9A73390C0AA1}" destId="{6B06E3C7-236A-4CCD-82E0-17E58C593315}" srcOrd="0" destOrd="0" presId="urn:microsoft.com/office/officeart/2009/layout/CirclePictureHierarchy"/>
    <dgm:cxn modelId="{4B43451D-F547-4A72-825B-3BB10F1DE600}" type="presOf" srcId="{88861A4B-A78F-4377-939F-423713F862A8}" destId="{E389A7C1-CB66-490D-9E0C-D8D02501A5D9}" srcOrd="0" destOrd="0" presId="urn:microsoft.com/office/officeart/2009/layout/CirclePictureHierarchy"/>
    <dgm:cxn modelId="{065E8223-ECC2-454F-9F5C-E758D7BB3E1A}" type="presOf" srcId="{52F54877-B416-46E9-866E-5185E7091FE0}" destId="{65E30F00-0025-44E1-B661-AD0975D09539}" srcOrd="0" destOrd="0" presId="urn:microsoft.com/office/officeart/2009/layout/CirclePictureHierarchy"/>
    <dgm:cxn modelId="{3D46AF23-675E-45BE-9763-224E6152F15F}" srcId="{5069D217-5B3D-4D3B-8650-B67F721FA197}" destId="{88861A4B-A78F-4377-939F-423713F862A8}" srcOrd="0" destOrd="0" parTransId="{CE3024DD-A10E-49BE-B2D5-EF43C8F02A08}" sibTransId="{6376E88E-FAF9-483B-8AAA-4AD9689A4683}"/>
    <dgm:cxn modelId="{CFF98832-546F-45C9-92BA-0EFEE384D72A}" type="presOf" srcId="{CEBA0683-BCFE-43B1-A93A-FF1F1D509983}" destId="{6AD9E027-0659-4425-9806-E43B85472CF3}" srcOrd="0" destOrd="0" presId="urn:microsoft.com/office/officeart/2009/layout/CirclePictureHierarchy"/>
    <dgm:cxn modelId="{349ED743-D578-45D0-8FEE-1F7B11DA01E9}" srcId="{90798861-C958-43F3-BC7B-BE690C7EF832}" destId="{11568548-008B-44EC-8F08-6965E3ADEE76}" srcOrd="1" destOrd="0" parTransId="{2EAA5483-94FD-4DFE-89B5-9A73390C0AA1}" sibTransId="{9388ABE3-A34E-41CB-8B85-C4691AE8F956}"/>
    <dgm:cxn modelId="{3DE86A83-AB94-4243-B3EB-4C7C2CE70337}" type="presOf" srcId="{E6ACAE14-C934-45B8-8CCB-E27F906B1422}" destId="{6A18304A-882D-465C-AA57-AC55CC5DADDF}" srcOrd="0" destOrd="0" presId="urn:microsoft.com/office/officeart/2009/layout/CirclePictureHierarchy"/>
    <dgm:cxn modelId="{336A4F8C-7758-4249-87B8-52EAC7D4F75C}" type="presOf" srcId="{B26F0BDC-80C7-4128-8F39-FC6BE3272EBE}" destId="{59EC9212-CE46-4EAB-997C-D6BDB14402DB}" srcOrd="0" destOrd="0" presId="urn:microsoft.com/office/officeart/2009/layout/CirclePictureHierarchy"/>
    <dgm:cxn modelId="{67964591-79D4-4689-9DCB-A04D74653C25}" srcId="{90C3025E-FA5F-44CE-B7B9-BDDAE361417C}" destId="{90798861-C958-43F3-BC7B-BE690C7EF832}" srcOrd="0" destOrd="0" parTransId="{7C44A3B2-697D-44AA-B8D6-573E3195781E}" sibTransId="{FB24FDAB-E51C-4C4A-87BE-F203783F8711}"/>
    <dgm:cxn modelId="{436E0A9A-3A74-4DA2-AA40-A1C34F450A9C}" srcId="{5069D217-5B3D-4D3B-8650-B67F721FA197}" destId="{52F54877-B416-46E9-866E-5185E7091FE0}" srcOrd="1" destOrd="0" parTransId="{B26F0BDC-80C7-4128-8F39-FC6BE3272EBE}" sibTransId="{BAAEB610-630B-456C-B133-8B8B09FDCE18}"/>
    <dgm:cxn modelId="{7A10B39B-BC39-4715-98F4-DC60532E17B9}" type="presOf" srcId="{9BB2610D-7DE3-4478-ADF7-1EBCC8A0E1BC}" destId="{7A84278A-A424-4B53-B1CA-C6C739AFDA2D}" srcOrd="0" destOrd="0" presId="urn:microsoft.com/office/officeart/2009/layout/CirclePictureHierarchy"/>
    <dgm:cxn modelId="{90385B9D-99C9-4DDD-B462-4334D6D71564}" type="presOf" srcId="{11568548-008B-44EC-8F08-6965E3ADEE76}" destId="{7732F21F-F6C3-4802-A199-5AB39793EFFB}" srcOrd="0" destOrd="0" presId="urn:microsoft.com/office/officeart/2009/layout/CirclePictureHierarchy"/>
    <dgm:cxn modelId="{D968B4B5-EFA4-49E7-BA2E-A7448655A983}" type="presOf" srcId="{90798861-C958-43F3-BC7B-BE690C7EF832}" destId="{30DFE4BB-7FA6-466A-84B7-0654E8D5B2D4}" srcOrd="0" destOrd="0" presId="urn:microsoft.com/office/officeart/2009/layout/CirclePictureHierarchy"/>
    <dgm:cxn modelId="{866424DB-EA6E-438B-BF3D-13FA6BC2D290}" type="presOf" srcId="{CE3024DD-A10E-49BE-B2D5-EF43C8F02A08}" destId="{B356BFD5-8F32-4554-940D-4F5CBD679D93}" srcOrd="0" destOrd="0" presId="urn:microsoft.com/office/officeart/2009/layout/CirclePictureHierarchy"/>
    <dgm:cxn modelId="{8B1759DC-0840-4756-B4CE-ADF5078D0361}" type="presOf" srcId="{90C3025E-FA5F-44CE-B7B9-BDDAE361417C}" destId="{EBE4AFD8-E942-417A-A0C6-3C35E5EDF977}" srcOrd="0" destOrd="0" presId="urn:microsoft.com/office/officeart/2009/layout/CirclePictureHierarchy"/>
    <dgm:cxn modelId="{11D0CADC-CD48-4A7E-9A90-3DB6EBF47E19}" srcId="{90798861-C958-43F3-BC7B-BE690C7EF832}" destId="{5069D217-5B3D-4D3B-8650-B67F721FA197}" srcOrd="0" destOrd="0" parTransId="{CEBA0683-BCFE-43B1-A93A-FF1F1D509983}" sibTransId="{F86A8579-1DCE-44DF-AD0C-D1B53C565D9D}"/>
    <dgm:cxn modelId="{98D854E3-51AB-44E4-B217-72E889C481C8}" type="presOf" srcId="{5069D217-5B3D-4D3B-8650-B67F721FA197}" destId="{1B7BE4BC-9672-4119-BA5C-F9B72478ED1C}" srcOrd="0" destOrd="0" presId="urn:microsoft.com/office/officeart/2009/layout/CirclePictureHierarchy"/>
    <dgm:cxn modelId="{75B136EC-A41E-4B2A-84EF-E1E6A0573D92}" srcId="{11568548-008B-44EC-8F08-6965E3ADEE76}" destId="{9BB2610D-7DE3-4478-ADF7-1EBCC8A0E1BC}" srcOrd="0" destOrd="0" parTransId="{E6ACAE14-C934-45B8-8CCB-E27F906B1422}" sibTransId="{2BDDC8BD-A677-4597-85E1-396F6A2F79DB}"/>
    <dgm:cxn modelId="{BE93705E-01B2-491A-B9EF-B59C5A69BBCF}" type="presParOf" srcId="{EBE4AFD8-E942-417A-A0C6-3C35E5EDF977}" destId="{5A097077-249D-49FA-930F-A6332C4E5360}" srcOrd="0" destOrd="0" presId="urn:microsoft.com/office/officeart/2009/layout/CirclePictureHierarchy"/>
    <dgm:cxn modelId="{66F6F79C-22A3-4F66-813F-E5B7FD23F572}" type="presParOf" srcId="{5A097077-249D-49FA-930F-A6332C4E5360}" destId="{2C100425-9019-4AEA-94F7-163D47D6C6D9}" srcOrd="0" destOrd="0" presId="urn:microsoft.com/office/officeart/2009/layout/CirclePictureHierarchy"/>
    <dgm:cxn modelId="{5FCF782C-7843-4768-B18A-5F7A70D0B5CC}" type="presParOf" srcId="{2C100425-9019-4AEA-94F7-163D47D6C6D9}" destId="{20473571-93C2-4A1F-B6A8-E95B6FCCC4B3}" srcOrd="0" destOrd="0" presId="urn:microsoft.com/office/officeart/2009/layout/CirclePictureHierarchy"/>
    <dgm:cxn modelId="{943723D2-5AAE-4911-8701-0E0D038DAF2C}" type="presParOf" srcId="{2C100425-9019-4AEA-94F7-163D47D6C6D9}" destId="{30DFE4BB-7FA6-466A-84B7-0654E8D5B2D4}" srcOrd="1" destOrd="0" presId="urn:microsoft.com/office/officeart/2009/layout/CirclePictureHierarchy"/>
    <dgm:cxn modelId="{0AA1E073-591C-4DF2-850A-090DE52BAD26}" type="presParOf" srcId="{5A097077-249D-49FA-930F-A6332C4E5360}" destId="{C36E47A0-25D9-49B2-9B2E-B26692ACD820}" srcOrd="1" destOrd="0" presId="urn:microsoft.com/office/officeart/2009/layout/CirclePictureHierarchy"/>
    <dgm:cxn modelId="{6CDDD3C9-1E2E-41B8-9CCB-C4A068639B36}" type="presParOf" srcId="{C36E47A0-25D9-49B2-9B2E-B26692ACD820}" destId="{6AD9E027-0659-4425-9806-E43B85472CF3}" srcOrd="0" destOrd="0" presId="urn:microsoft.com/office/officeart/2009/layout/CirclePictureHierarchy"/>
    <dgm:cxn modelId="{B41F9BBB-7DD8-4E83-8D86-87F161AC6B9E}" type="presParOf" srcId="{C36E47A0-25D9-49B2-9B2E-B26692ACD820}" destId="{0597F86F-4FDE-4313-9A38-87F501355D50}" srcOrd="1" destOrd="0" presId="urn:microsoft.com/office/officeart/2009/layout/CirclePictureHierarchy"/>
    <dgm:cxn modelId="{E75DC8D0-D80E-4ACE-96A1-444094352AA8}" type="presParOf" srcId="{0597F86F-4FDE-4313-9A38-87F501355D50}" destId="{AABBDEFA-85D8-4DDC-B24E-3BA646BD399B}" srcOrd="0" destOrd="0" presId="urn:microsoft.com/office/officeart/2009/layout/CirclePictureHierarchy"/>
    <dgm:cxn modelId="{2580CF6C-8E98-472E-A36C-D087B1332703}" type="presParOf" srcId="{AABBDEFA-85D8-4DDC-B24E-3BA646BD399B}" destId="{3561EA80-051A-4DD8-B5AC-E6E620D358A2}" srcOrd="0" destOrd="0" presId="urn:microsoft.com/office/officeart/2009/layout/CirclePictureHierarchy"/>
    <dgm:cxn modelId="{6F6F611B-634D-410B-9868-0141BA4517C4}" type="presParOf" srcId="{AABBDEFA-85D8-4DDC-B24E-3BA646BD399B}" destId="{1B7BE4BC-9672-4119-BA5C-F9B72478ED1C}" srcOrd="1" destOrd="0" presId="urn:microsoft.com/office/officeart/2009/layout/CirclePictureHierarchy"/>
    <dgm:cxn modelId="{0234E8C2-7A2D-4E26-B099-0DA2196044F9}" type="presParOf" srcId="{0597F86F-4FDE-4313-9A38-87F501355D50}" destId="{B17ED3A5-CA14-4B50-8D20-CC5090FE48B4}" srcOrd="1" destOrd="0" presId="urn:microsoft.com/office/officeart/2009/layout/CirclePictureHierarchy"/>
    <dgm:cxn modelId="{1AC25EE3-4F32-4035-9546-BF362016761E}" type="presParOf" srcId="{B17ED3A5-CA14-4B50-8D20-CC5090FE48B4}" destId="{B356BFD5-8F32-4554-940D-4F5CBD679D93}" srcOrd="0" destOrd="0" presId="urn:microsoft.com/office/officeart/2009/layout/CirclePictureHierarchy"/>
    <dgm:cxn modelId="{A6170D10-3E31-4FCB-9A2E-7C84806A37E0}" type="presParOf" srcId="{B17ED3A5-CA14-4B50-8D20-CC5090FE48B4}" destId="{C8877B0F-AF68-4C8A-9C25-B3B23DFE353E}" srcOrd="1" destOrd="0" presId="urn:microsoft.com/office/officeart/2009/layout/CirclePictureHierarchy"/>
    <dgm:cxn modelId="{7099BC8D-2E43-41A1-9953-2553707BE916}" type="presParOf" srcId="{C8877B0F-AF68-4C8A-9C25-B3B23DFE353E}" destId="{C9F1BEE1-F654-4B8E-85DC-5296FBADAEB9}" srcOrd="0" destOrd="0" presId="urn:microsoft.com/office/officeart/2009/layout/CirclePictureHierarchy"/>
    <dgm:cxn modelId="{3B1195C4-5642-446B-B5A0-F08EDDE7BD61}" type="presParOf" srcId="{C9F1BEE1-F654-4B8E-85DC-5296FBADAEB9}" destId="{8C7A754C-6805-4A6A-80FE-53C30BD66E53}" srcOrd="0" destOrd="0" presId="urn:microsoft.com/office/officeart/2009/layout/CirclePictureHierarchy"/>
    <dgm:cxn modelId="{7BD34260-BE3B-4DCC-974A-7F34013AB779}" type="presParOf" srcId="{C9F1BEE1-F654-4B8E-85DC-5296FBADAEB9}" destId="{E389A7C1-CB66-490D-9E0C-D8D02501A5D9}" srcOrd="1" destOrd="0" presId="urn:microsoft.com/office/officeart/2009/layout/CirclePictureHierarchy"/>
    <dgm:cxn modelId="{574561E4-86D9-4AF8-8CED-AFFA3290F111}" type="presParOf" srcId="{C8877B0F-AF68-4C8A-9C25-B3B23DFE353E}" destId="{AD173D8F-273F-42FC-8878-E46958A163EA}" srcOrd="1" destOrd="0" presId="urn:microsoft.com/office/officeart/2009/layout/CirclePictureHierarchy"/>
    <dgm:cxn modelId="{71DDF374-E1A5-4220-BA16-E7C0D702CDE4}" type="presParOf" srcId="{B17ED3A5-CA14-4B50-8D20-CC5090FE48B4}" destId="{59EC9212-CE46-4EAB-997C-D6BDB14402DB}" srcOrd="2" destOrd="0" presId="urn:microsoft.com/office/officeart/2009/layout/CirclePictureHierarchy"/>
    <dgm:cxn modelId="{C6887AF7-BDC4-434A-9AA0-64106B186B08}" type="presParOf" srcId="{B17ED3A5-CA14-4B50-8D20-CC5090FE48B4}" destId="{5A5769C1-03B5-480C-9B4B-C63DFE0260BA}" srcOrd="3" destOrd="0" presId="urn:microsoft.com/office/officeart/2009/layout/CirclePictureHierarchy"/>
    <dgm:cxn modelId="{10CAC668-9EE9-44F8-98C6-6FA018A7985B}" type="presParOf" srcId="{5A5769C1-03B5-480C-9B4B-C63DFE0260BA}" destId="{0469CB98-1B5F-4EC1-9125-5396356A1341}" srcOrd="0" destOrd="0" presId="urn:microsoft.com/office/officeart/2009/layout/CirclePictureHierarchy"/>
    <dgm:cxn modelId="{616F31DE-FFA1-49F4-ABA8-C710C7D0AF0C}" type="presParOf" srcId="{0469CB98-1B5F-4EC1-9125-5396356A1341}" destId="{9AC61DF6-34FD-4E7D-9B8F-56E91A18E361}" srcOrd="0" destOrd="0" presId="urn:microsoft.com/office/officeart/2009/layout/CirclePictureHierarchy"/>
    <dgm:cxn modelId="{FFC2F710-2286-4041-B5F5-82B56ED0263D}" type="presParOf" srcId="{0469CB98-1B5F-4EC1-9125-5396356A1341}" destId="{65E30F00-0025-44E1-B661-AD0975D09539}" srcOrd="1" destOrd="0" presId="urn:microsoft.com/office/officeart/2009/layout/CirclePictureHierarchy"/>
    <dgm:cxn modelId="{D3BCF7DE-3DCE-4C0B-9A4D-A2BDBAB3D1EC}" type="presParOf" srcId="{5A5769C1-03B5-480C-9B4B-C63DFE0260BA}" destId="{2F3A572C-5E9D-4DA4-9BDB-7CC434FD797A}" srcOrd="1" destOrd="0" presId="urn:microsoft.com/office/officeart/2009/layout/CirclePictureHierarchy"/>
    <dgm:cxn modelId="{7DEBC7AB-20D5-4C11-AE64-0CA1DD09C2F7}" type="presParOf" srcId="{C36E47A0-25D9-49B2-9B2E-B26692ACD820}" destId="{6B06E3C7-236A-4CCD-82E0-17E58C593315}" srcOrd="2" destOrd="0" presId="urn:microsoft.com/office/officeart/2009/layout/CirclePictureHierarchy"/>
    <dgm:cxn modelId="{AE9570B2-281A-4321-87C4-81EE83253470}" type="presParOf" srcId="{C36E47A0-25D9-49B2-9B2E-B26692ACD820}" destId="{1D8A3625-9303-40FA-953C-938B7A2E6D2C}" srcOrd="3" destOrd="0" presId="urn:microsoft.com/office/officeart/2009/layout/CirclePictureHierarchy"/>
    <dgm:cxn modelId="{BC673156-12D5-4738-B67D-40F7538F8877}" type="presParOf" srcId="{1D8A3625-9303-40FA-953C-938B7A2E6D2C}" destId="{4D54A8BE-FAB9-4AB8-9EEC-19340785653B}" srcOrd="0" destOrd="0" presId="urn:microsoft.com/office/officeart/2009/layout/CirclePictureHierarchy"/>
    <dgm:cxn modelId="{77FAA132-64B8-4600-9755-D28E55848EA1}" type="presParOf" srcId="{4D54A8BE-FAB9-4AB8-9EEC-19340785653B}" destId="{FF05A668-87D5-417A-A444-428A90554B60}" srcOrd="0" destOrd="0" presId="urn:microsoft.com/office/officeart/2009/layout/CirclePictureHierarchy"/>
    <dgm:cxn modelId="{2DCFA770-1B65-4FDD-BF58-F068261F1674}" type="presParOf" srcId="{4D54A8BE-FAB9-4AB8-9EEC-19340785653B}" destId="{7732F21F-F6C3-4802-A199-5AB39793EFFB}" srcOrd="1" destOrd="0" presId="urn:microsoft.com/office/officeart/2009/layout/CirclePictureHierarchy"/>
    <dgm:cxn modelId="{6376909B-AE6F-4F5C-A219-FBA790623F3E}" type="presParOf" srcId="{1D8A3625-9303-40FA-953C-938B7A2E6D2C}" destId="{F47E69AF-48C7-4AB9-992D-B24CEAC14438}" srcOrd="1" destOrd="0" presId="urn:microsoft.com/office/officeart/2009/layout/CirclePictureHierarchy"/>
    <dgm:cxn modelId="{124A8CB2-071D-4DD8-BB73-D37485139999}" type="presParOf" srcId="{F47E69AF-48C7-4AB9-992D-B24CEAC14438}" destId="{6A18304A-882D-465C-AA57-AC55CC5DADDF}" srcOrd="0" destOrd="0" presId="urn:microsoft.com/office/officeart/2009/layout/CirclePictureHierarchy"/>
    <dgm:cxn modelId="{A68F227B-1073-427B-B863-505D1E980EBE}" type="presParOf" srcId="{F47E69AF-48C7-4AB9-992D-B24CEAC14438}" destId="{9742C063-067F-4337-8839-C83833FE5212}" srcOrd="1" destOrd="0" presId="urn:microsoft.com/office/officeart/2009/layout/CirclePictureHierarchy"/>
    <dgm:cxn modelId="{90809AEC-9ECE-4A09-9A71-7FE90FE7544C}" type="presParOf" srcId="{9742C063-067F-4337-8839-C83833FE5212}" destId="{69CC5AD8-BB15-4BA0-B7A6-9F13D768E6F6}" srcOrd="0" destOrd="0" presId="urn:microsoft.com/office/officeart/2009/layout/CirclePictureHierarchy"/>
    <dgm:cxn modelId="{92647C79-13A3-429D-91C0-4EC73FCB0C3A}" type="presParOf" srcId="{69CC5AD8-BB15-4BA0-B7A6-9F13D768E6F6}" destId="{4129C169-5464-4384-B76C-B1D3730AC88E}" srcOrd="0" destOrd="0" presId="urn:microsoft.com/office/officeart/2009/layout/CirclePictureHierarchy"/>
    <dgm:cxn modelId="{2ECB41CE-C966-4716-9ACD-48D508FFF054}" type="presParOf" srcId="{69CC5AD8-BB15-4BA0-B7A6-9F13D768E6F6}" destId="{7A84278A-A424-4B53-B1CA-C6C739AFDA2D}" srcOrd="1" destOrd="0" presId="urn:microsoft.com/office/officeart/2009/layout/CirclePictureHierarchy"/>
    <dgm:cxn modelId="{B2D70B28-58BA-49A2-B626-59858B158F19}" type="presParOf" srcId="{9742C063-067F-4337-8839-C83833FE5212}" destId="{A59498AC-30AE-498E-ADDB-CC05DEAED2C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8304A-882D-465C-AA57-AC55CC5DADDF}">
      <dsp:nvSpPr>
        <dsp:cNvPr id="0" name=""/>
        <dsp:cNvSpPr/>
      </dsp:nvSpPr>
      <dsp:spPr>
        <a:xfrm>
          <a:off x="4852511" y="2156690"/>
          <a:ext cx="91440" cy="2571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6E3C7-236A-4CCD-82E0-17E58C593315}">
      <dsp:nvSpPr>
        <dsp:cNvPr id="0" name=""/>
        <dsp:cNvSpPr/>
      </dsp:nvSpPr>
      <dsp:spPr>
        <a:xfrm>
          <a:off x="3320553" y="1083161"/>
          <a:ext cx="1577677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577677" y="129599"/>
              </a:lnTo>
              <a:lnTo>
                <a:pt x="1577677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9212-CE46-4EAB-997C-D6BDB14402DB}">
      <dsp:nvSpPr>
        <dsp:cNvPr id="0" name=""/>
        <dsp:cNvSpPr/>
      </dsp:nvSpPr>
      <dsp:spPr>
        <a:xfrm>
          <a:off x="1530697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122511" y="129599"/>
              </a:lnTo>
              <a:lnTo>
                <a:pt x="1122511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BFD5-8F32-4554-940D-4F5CBD679D93}">
      <dsp:nvSpPr>
        <dsp:cNvPr id="0" name=""/>
        <dsp:cNvSpPr/>
      </dsp:nvSpPr>
      <dsp:spPr>
        <a:xfrm>
          <a:off x="408185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1122511" y="0"/>
              </a:moveTo>
              <a:lnTo>
                <a:pt x="1122511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9E027-0659-4425-9806-E43B85472CF3}">
      <dsp:nvSpPr>
        <dsp:cNvPr id="0" name=""/>
        <dsp:cNvSpPr/>
      </dsp:nvSpPr>
      <dsp:spPr>
        <a:xfrm>
          <a:off x="1530697" y="1083161"/>
          <a:ext cx="1789856" cy="257157"/>
        </a:xfrm>
        <a:custGeom>
          <a:avLst/>
          <a:gdLst/>
          <a:ahLst/>
          <a:cxnLst/>
          <a:rect l="0" t="0" r="0" b="0"/>
          <a:pathLst>
            <a:path>
              <a:moveTo>
                <a:pt x="1789856" y="0"/>
              </a:moveTo>
              <a:lnTo>
                <a:pt x="1789856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73571-93C2-4A1F-B6A8-E95B6FCCC4B3}">
      <dsp:nvSpPr>
        <dsp:cNvPr id="0" name=""/>
        <dsp:cNvSpPr/>
      </dsp:nvSpPr>
      <dsp:spPr>
        <a:xfrm>
          <a:off x="2912367" y="266789"/>
          <a:ext cx="816371" cy="816371"/>
        </a:xfrm>
        <a:prstGeom prst="ellipse">
          <a:avLst/>
        </a:prstGeom>
        <a:solidFill>
          <a:srgbClr val="FE9100"/>
        </a:solidFill>
        <a:ln w="2540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E4BB-7FA6-466A-84B7-0654E8D5B2D4}">
      <dsp:nvSpPr>
        <dsp:cNvPr id="0" name=""/>
        <dsp:cNvSpPr/>
      </dsp:nvSpPr>
      <dsp:spPr>
        <a:xfrm>
          <a:off x="3834823" y="403593"/>
          <a:ext cx="800199" cy="366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sp:txBody>
      <dsp:txXfrm>
        <a:off x="3834823" y="403593"/>
        <a:ext cx="800199" cy="366493"/>
      </dsp:txXfrm>
    </dsp:sp>
    <dsp:sp modelId="{3561EA80-051A-4DD8-B5AC-E6E620D358A2}">
      <dsp:nvSpPr>
        <dsp:cNvPr id="0" name=""/>
        <dsp:cNvSpPr/>
      </dsp:nvSpPr>
      <dsp:spPr>
        <a:xfrm>
          <a:off x="1122511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BE4BC-9672-4119-BA5C-F9B72478ED1C}">
      <dsp:nvSpPr>
        <dsp:cNvPr id="0" name=""/>
        <dsp:cNvSpPr/>
      </dsp:nvSpPr>
      <dsp:spPr>
        <a:xfrm>
          <a:off x="1938883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938883" y="1338277"/>
        <a:ext cx="1224557" cy="816371"/>
      </dsp:txXfrm>
    </dsp:sp>
    <dsp:sp modelId="{8C7A754C-6805-4A6A-80FE-53C30BD66E53}">
      <dsp:nvSpPr>
        <dsp:cNvPr id="0" name=""/>
        <dsp:cNvSpPr/>
      </dsp:nvSpPr>
      <dsp:spPr>
        <a:xfrm>
          <a:off x="0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9A7C1-CB66-490D-9E0C-D8D02501A5D9}">
      <dsp:nvSpPr>
        <dsp:cNvPr id="0" name=""/>
        <dsp:cNvSpPr/>
      </dsp:nvSpPr>
      <dsp:spPr>
        <a:xfrm>
          <a:off x="816371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816371" y="2411806"/>
        <a:ext cx="1224557" cy="816371"/>
      </dsp:txXfrm>
    </dsp:sp>
    <dsp:sp modelId="{9AC61DF6-34FD-4E7D-9B8F-56E91A18E361}">
      <dsp:nvSpPr>
        <dsp:cNvPr id="0" name=""/>
        <dsp:cNvSpPr/>
      </dsp:nvSpPr>
      <dsp:spPr>
        <a:xfrm>
          <a:off x="2245022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30F00-0025-44E1-B661-AD0975D09539}">
      <dsp:nvSpPr>
        <dsp:cNvPr id="0" name=""/>
        <dsp:cNvSpPr/>
      </dsp:nvSpPr>
      <dsp:spPr>
        <a:xfrm>
          <a:off x="3061394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3061394" y="2411806"/>
        <a:ext cx="1224557" cy="816371"/>
      </dsp:txXfrm>
    </dsp:sp>
    <dsp:sp modelId="{FF05A668-87D5-417A-A444-428A90554B60}">
      <dsp:nvSpPr>
        <dsp:cNvPr id="0" name=""/>
        <dsp:cNvSpPr/>
      </dsp:nvSpPr>
      <dsp:spPr>
        <a:xfrm>
          <a:off x="4490045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2F21F-F6C3-4802-A199-5AB39793EFFB}">
      <dsp:nvSpPr>
        <dsp:cNvPr id="0" name=""/>
        <dsp:cNvSpPr/>
      </dsp:nvSpPr>
      <dsp:spPr>
        <a:xfrm>
          <a:off x="5306417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06417" y="1338277"/>
        <a:ext cx="1224557" cy="816371"/>
      </dsp:txXfrm>
    </dsp:sp>
    <dsp:sp modelId="{4129C169-5464-4384-B76C-B1D3730AC88E}">
      <dsp:nvSpPr>
        <dsp:cNvPr id="0" name=""/>
        <dsp:cNvSpPr/>
      </dsp:nvSpPr>
      <dsp:spPr>
        <a:xfrm>
          <a:off x="4490045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4278A-A424-4B53-B1CA-C6C739AFDA2D}">
      <dsp:nvSpPr>
        <dsp:cNvPr id="0" name=""/>
        <dsp:cNvSpPr/>
      </dsp:nvSpPr>
      <dsp:spPr>
        <a:xfrm>
          <a:off x="5306417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5306417" y="2411806"/>
        <a:ext cx="1224557" cy="816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fld id="{CC624B61-DC60-4DAA-AC7C-EB7BA434BD5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B4BDA9D-B0EE-20B0-C2AD-38E4586A2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86467"/>
              </p:ext>
            </p:extLst>
          </p:nvPr>
        </p:nvGraphicFramePr>
        <p:xfrm>
          <a:off x="2719490" y="2092425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2834A4-8EBB-E95F-3A13-19833068FD0F}"/>
              </a:ext>
            </a:extLst>
          </p:cNvPr>
          <p:cNvGrpSpPr/>
          <p:nvPr/>
        </p:nvGrpSpPr>
        <p:grpSpPr>
          <a:xfrm>
            <a:off x="2719490" y="2091825"/>
            <a:ext cx="2314540" cy="1296144"/>
            <a:chOff x="6737630" y="2310380"/>
            <a:chExt cx="2314540" cy="12961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CBAE53D-48D7-426A-D80C-9EDD91BE27CD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C5C8D5D-A5E9-D8E5-5FEF-2AD29D920EF5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B4E5ACB-EC34-BC7A-D521-5CA0DB694BD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52A89E-5B67-5214-DDDA-ABE2F50F3F2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1FE0F2A-1C98-7B7B-7F1A-4CB3F7D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84F388A-6556-8A95-810E-30A222F00C8E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1B6DC9-FBEA-46F3-AA05-28D01BA7583C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806D087-9BD8-BB08-8DD5-CDD6CC94C404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0D3EF47-6C67-F68E-4465-70ADAB20CA45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84F6F2-1878-2701-34F5-D9528638B5BA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742F125-0EFF-AFDA-FB23-01703028BBEF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1959561-DCDC-7871-ED3F-8D8657D3746B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FB95ADE-B056-71A1-9795-935413061C9D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266E09-AE07-AE8B-8EED-6790912D41B8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C806C6-9CCC-CA58-CBED-051A71518CCA}"/>
              </a:ext>
            </a:extLst>
          </p:cNvPr>
          <p:cNvGrpSpPr/>
          <p:nvPr/>
        </p:nvGrpSpPr>
        <p:grpSpPr>
          <a:xfrm>
            <a:off x="2681701" y="2707451"/>
            <a:ext cx="585208" cy="712963"/>
            <a:chOff x="2368625" y="1541793"/>
            <a:chExt cx="585208" cy="7129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35074D-9BE6-95EE-5DB5-DF47F52B8034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DEEB1C-4746-E353-443E-4CC32752187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82F085-0A26-7CC1-6FF7-80B27D0EEAB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A7684-BC16-7469-FD66-613D3CFDF313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AD935BE-992D-A645-7D5E-C2DA7B66987F}"/>
              </a:ext>
            </a:extLst>
          </p:cNvPr>
          <p:cNvGrpSpPr/>
          <p:nvPr/>
        </p:nvGrpSpPr>
        <p:grpSpPr>
          <a:xfrm>
            <a:off x="3271412" y="2707451"/>
            <a:ext cx="570432" cy="712963"/>
            <a:chOff x="2368625" y="1541793"/>
            <a:chExt cx="570432" cy="71296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1F3887-2819-C895-5C16-064DB402B5A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94D078-E434-2003-F9AD-FC7A6DCFF34B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3757B-9C9F-344D-67E6-6BBA44C5534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72B7DD-6568-4DF9-4189-29E08FB42B8B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28F160-7720-38A3-B97A-1A0FFE6369CB}"/>
              </a:ext>
            </a:extLst>
          </p:cNvPr>
          <p:cNvGrpSpPr/>
          <p:nvPr/>
        </p:nvGrpSpPr>
        <p:grpSpPr>
          <a:xfrm>
            <a:off x="3852304" y="2725070"/>
            <a:ext cx="571058" cy="712963"/>
            <a:chOff x="2368625" y="1541793"/>
            <a:chExt cx="571058" cy="7129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EFA4AD9-594A-7E23-3443-8540C439BBE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C54FA5-DBC3-92AD-5852-5DC1CB7EC2B0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A2FDE6-C7AF-DB52-C16D-F1EA589E8FF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91B878-BB5E-AD42-DFD2-BF44D2D5BF81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6F92DCF-766D-F761-ACEB-813664ECCB1D}"/>
              </a:ext>
            </a:extLst>
          </p:cNvPr>
          <p:cNvGrpSpPr/>
          <p:nvPr/>
        </p:nvGrpSpPr>
        <p:grpSpPr>
          <a:xfrm>
            <a:off x="4422052" y="2707005"/>
            <a:ext cx="637854" cy="712963"/>
            <a:chOff x="2368625" y="1541793"/>
            <a:chExt cx="637854" cy="7129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BB8D94-D59B-3BB1-D2D6-8F019F92C1D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38967-BBEF-248C-1A37-D9F47F67D4CB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D8BF9-87B2-164E-37A2-E26933185F92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9EB19D2-0424-6C11-6437-6298DD9B235A}"/>
              </a:ext>
            </a:extLst>
          </p:cNvPr>
          <p:cNvSpPr txBox="1"/>
          <p:nvPr/>
        </p:nvSpPr>
        <p:spPr>
          <a:xfrm>
            <a:off x="4369001" y="16904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CE3220E-ADE1-2D40-B6F2-586FFD9ABB7E}"/>
              </a:ext>
            </a:extLst>
          </p:cNvPr>
          <p:cNvCxnSpPr>
            <a:cxnSpLocks/>
          </p:cNvCxnSpPr>
          <p:nvPr/>
        </p:nvCxnSpPr>
        <p:spPr>
          <a:xfrm>
            <a:off x="2719490" y="1875160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EA6A0-B92B-93E6-D786-BA1A2F433E6B}"/>
              </a:ext>
            </a:extLst>
          </p:cNvPr>
          <p:cNvSpPr txBox="1"/>
          <p:nvPr/>
        </p:nvSpPr>
        <p:spPr>
          <a:xfrm>
            <a:off x="2788308" y="2078764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80498-9FE6-FE79-2837-DBDF0E9FE493}"/>
              </a:ext>
            </a:extLst>
          </p:cNvPr>
          <p:cNvSpPr txBox="1"/>
          <p:nvPr/>
        </p:nvSpPr>
        <p:spPr>
          <a:xfrm flipH="1">
            <a:off x="2852063" y="2469892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8FD2BB-9B16-7F42-7228-1A273FA1EA93}"/>
              </a:ext>
            </a:extLst>
          </p:cNvPr>
          <p:cNvSpPr txBox="1"/>
          <p:nvPr/>
        </p:nvSpPr>
        <p:spPr>
          <a:xfrm>
            <a:off x="7289637" y="4640430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r(0~1)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/>
        </p:nvGraphicFramePr>
        <p:xfrm>
          <a:off x="6976996" y="2044362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6976996" y="2043762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6939207" y="2659388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7528918" y="2659388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8109810" y="2677007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8679558" y="2658942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8626507" y="16424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6976996" y="1827097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7045814" y="2030701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CB9B74-B0B9-B845-D8CC-4800EE643595}"/>
              </a:ext>
            </a:extLst>
          </p:cNvPr>
          <p:cNvCxnSpPr>
            <a:cxnSpLocks/>
          </p:cNvCxnSpPr>
          <p:nvPr/>
        </p:nvCxnSpPr>
        <p:spPr>
          <a:xfrm flipV="1">
            <a:off x="7312647" y="2007733"/>
            <a:ext cx="1373160" cy="2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848478-E110-4E91-5EFD-488D8AADDA5C}"/>
              </a:ext>
            </a:extLst>
          </p:cNvPr>
          <p:cNvSpPr txBox="1"/>
          <p:nvPr/>
        </p:nvSpPr>
        <p:spPr>
          <a:xfrm>
            <a:off x="7417886" y="3475313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곱해준다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829BC-5776-F47F-CD78-31A5DA80EA31}"/>
              </a:ext>
            </a:extLst>
          </p:cNvPr>
          <p:cNvSpPr txBox="1"/>
          <p:nvPr/>
        </p:nvSpPr>
        <p:spPr>
          <a:xfrm>
            <a:off x="6245601" y="155608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0F43E-23DA-5BDE-D2A7-F7D6706CD9B7}"/>
              </a:ext>
            </a:extLst>
          </p:cNvPr>
          <p:cNvGrpSpPr/>
          <p:nvPr/>
        </p:nvGrpSpPr>
        <p:grpSpPr>
          <a:xfrm>
            <a:off x="3273796" y="2106964"/>
            <a:ext cx="571058" cy="712963"/>
            <a:chOff x="2368625" y="1541793"/>
            <a:chExt cx="571058" cy="7129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CE9A9-3F76-C1ED-6F12-F953A8F945A5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679FA-2E1A-7822-37F9-B262F5BFEC5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1E666-B69D-F5CF-0EE6-7B7CFD632C7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C64F2F-E846-7751-CB45-163B299D8018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9C89A4-5069-C2F6-62CD-6DD30DE6BBB5}"/>
              </a:ext>
            </a:extLst>
          </p:cNvPr>
          <p:cNvGrpSpPr/>
          <p:nvPr/>
        </p:nvGrpSpPr>
        <p:grpSpPr>
          <a:xfrm>
            <a:off x="3852299" y="2104465"/>
            <a:ext cx="571058" cy="712963"/>
            <a:chOff x="2368625" y="1541793"/>
            <a:chExt cx="571058" cy="7129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FC840-C834-3BEA-B54A-1BFFA8A96667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064EA0-8D9D-47CE-8FDC-99E6E900D29C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7F3C37-6488-59B3-67CB-0FBD3AD6990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7E1FF-932F-0EA6-E621-777F58DBB263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0642D7-317D-9D74-8E02-BDB048F696AE}"/>
              </a:ext>
            </a:extLst>
          </p:cNvPr>
          <p:cNvSpPr txBox="1"/>
          <p:nvPr/>
        </p:nvSpPr>
        <p:spPr>
          <a:xfrm flipH="1">
            <a:off x="3093849" y="2273350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F52D7E-731C-9D29-A737-F4D0D2898150}"/>
              </a:ext>
            </a:extLst>
          </p:cNvPr>
          <p:cNvCxnSpPr>
            <a:cxnSpLocks/>
          </p:cNvCxnSpPr>
          <p:nvPr/>
        </p:nvCxnSpPr>
        <p:spPr>
          <a:xfrm flipV="1">
            <a:off x="3220851" y="2417404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2907A50-7AC9-21F6-E950-7CE1AE1FC4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6974" y="1902059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0EBC24-DC38-8DC4-F67B-DA4C59E58FD7}"/>
              </a:ext>
            </a:extLst>
          </p:cNvPr>
          <p:cNvGrpSpPr/>
          <p:nvPr/>
        </p:nvGrpSpPr>
        <p:grpSpPr>
          <a:xfrm>
            <a:off x="8121326" y="2049674"/>
            <a:ext cx="637854" cy="712963"/>
            <a:chOff x="2368625" y="1541793"/>
            <a:chExt cx="637854" cy="7129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18BCE0-189B-3B8B-A851-47209EA4E1AC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F0CB66-FD2D-97E5-53F8-69C53C8EDBFB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F0CB66-FD2D-97E5-53F8-69C53C8ED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5D55E5-A1DD-23B1-F245-900731761E4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41B5B1-3A3B-F64E-4ECB-57C97764BEC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0AEB29-9CF5-6BD7-2A22-0001801437E5}"/>
              </a:ext>
            </a:extLst>
          </p:cNvPr>
          <p:cNvGrpSpPr/>
          <p:nvPr/>
        </p:nvGrpSpPr>
        <p:grpSpPr>
          <a:xfrm>
            <a:off x="7585218" y="2025826"/>
            <a:ext cx="571058" cy="712963"/>
            <a:chOff x="2368625" y="1541793"/>
            <a:chExt cx="571058" cy="7129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00D34-DABC-112E-131A-DD11DA30AB3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495BE7-F240-ADF2-87EB-A5C331B996D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2578CF-3DD6-F8C9-C803-4B843B0D9D9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AE3A1-414D-B865-AA5E-466781F1C564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0B0123-021F-0C60-2C3C-F8A447628EC6}"/>
                  </a:ext>
                </a:extLst>
              </p:cNvPr>
              <p:cNvSpPr txBox="1"/>
              <p:nvPr/>
            </p:nvSpPr>
            <p:spPr>
              <a:xfrm flipH="1">
                <a:off x="7304704" y="2191757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0B0123-021F-0C60-2C3C-F8A447628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4704" y="2191757"/>
                <a:ext cx="242313" cy="307777"/>
              </a:xfrm>
              <a:prstGeom prst="rect">
                <a:avLst/>
              </a:prstGeom>
              <a:blipFill>
                <a:blip r:embed="rId8"/>
                <a:stretch>
                  <a:fillRect r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20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20274"/>
              </p:ext>
            </p:extLst>
          </p:nvPr>
        </p:nvGraphicFramePr>
        <p:xfrm>
          <a:off x="2042932" y="2201429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2042932" y="2200829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2005143" y="2816455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2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2594854" y="2816455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3175746" y="2834074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3745494" y="2816009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3692443" y="179949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2042932" y="1984164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2111750" y="2187768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blipFill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FB00204-4146-777C-960E-9CB3844C0A02}"/>
              </a:ext>
            </a:extLst>
          </p:cNvPr>
          <p:cNvCxnSpPr>
            <a:cxnSpLocks/>
          </p:cNvCxnSpPr>
          <p:nvPr/>
        </p:nvCxnSpPr>
        <p:spPr>
          <a:xfrm>
            <a:off x="4170388" y="2983669"/>
            <a:ext cx="73752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D2AC606-BDA9-0819-7CC8-5424A1141E3B}"/>
              </a:ext>
            </a:extLst>
          </p:cNvPr>
          <p:cNvSpPr txBox="1"/>
          <p:nvPr/>
        </p:nvSpPr>
        <p:spPr>
          <a:xfrm>
            <a:off x="4907916" y="2753971"/>
            <a:ext cx="1151597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Q_update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blipFill>
                <a:blip r:embed="rId6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5620386" y="3699383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/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를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했을 때 받는 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0261049-FCED-16A3-3A99-4C9767F871E3}"/>
              </a:ext>
            </a:extLst>
          </p:cNvPr>
          <p:cNvSpPr txBox="1"/>
          <p:nvPr/>
        </p:nvSpPr>
        <p:spPr>
          <a:xfrm>
            <a:off x="8934468" y="293148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다음스테이트에서 행동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/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: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새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로운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것을 얼마나 받아들일것인가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?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C6CE9C3F-1521-57DF-EB09-BB39DB10304B}"/>
              </a:ext>
            </a:extLst>
          </p:cNvPr>
          <p:cNvSpPr/>
          <p:nvPr/>
        </p:nvSpPr>
        <p:spPr>
          <a:xfrm>
            <a:off x="3615097" y="281094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71682-9D1D-CC14-B8AD-82029493FA9D}"/>
                  </a:ext>
                </a:extLst>
              </p:cNvPr>
              <p:cNvSpPr txBox="1"/>
              <p:nvPr/>
            </p:nvSpPr>
            <p:spPr>
              <a:xfrm>
                <a:off x="4763136" y="4095683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가</m:t>
                    </m:r>
                    <m:r>
                      <a:rPr lang="en-US" altLang="ko-KR" sz="1400" b="0" i="0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1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인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경우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71682-9D1D-CC14-B8AD-82029493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36" y="4095683"/>
                <a:ext cx="261470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5110F-02C0-B1FF-E975-611E0B6AC3C0}"/>
                  </a:ext>
                </a:extLst>
              </p:cNvPr>
              <p:cNvSpPr txBox="1"/>
              <p:nvPr/>
            </p:nvSpPr>
            <p:spPr>
              <a:xfrm>
                <a:off x="4747357" y="4403460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가</m:t>
                    </m:r>
                    <m:r>
                      <a:rPr lang="en-US" altLang="ko-KR" sz="1400" b="0" i="0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0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인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경우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5110F-02C0-B1FF-E975-611E0B6AC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57" y="4403460"/>
                <a:ext cx="26147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75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6018" y="232485"/>
              <a:ext cx="151996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blipFill>
                <a:blip r:embed="rId2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6106774" y="4637129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/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598431-20BC-FE41-581D-2995CEAE6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75063"/>
              </p:ext>
            </p:extLst>
          </p:nvPr>
        </p:nvGraphicFramePr>
        <p:xfrm>
          <a:off x="2244092" y="222836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090E585-2DCF-0803-CFFA-8546AE23B4C8}"/>
              </a:ext>
            </a:extLst>
          </p:cNvPr>
          <p:cNvGrpSpPr/>
          <p:nvPr/>
        </p:nvGrpSpPr>
        <p:grpSpPr>
          <a:xfrm>
            <a:off x="2244092" y="2227766"/>
            <a:ext cx="2314540" cy="1296144"/>
            <a:chOff x="2423592" y="1556192"/>
            <a:chExt cx="2314540" cy="129614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DA5075A-54EC-B800-224A-D5056F84CD62}"/>
                </a:ext>
              </a:extLst>
            </p:cNvPr>
            <p:cNvCxnSpPr/>
            <p:nvPr/>
          </p:nvCxnSpPr>
          <p:spPr>
            <a:xfrm>
              <a:off x="2423592" y="15567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6D4757-7DF6-51A9-DBBF-B3510C26C71A}"/>
                </a:ext>
              </a:extLst>
            </p:cNvPr>
            <p:cNvCxnSpPr/>
            <p:nvPr/>
          </p:nvCxnSpPr>
          <p:spPr>
            <a:xfrm>
              <a:off x="2999656" y="15573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A775B0B-28BC-0775-50F7-15008ADBD3EE}"/>
                </a:ext>
              </a:extLst>
            </p:cNvPr>
            <p:cNvCxnSpPr/>
            <p:nvPr/>
          </p:nvCxnSpPr>
          <p:spPr>
            <a:xfrm>
              <a:off x="3589367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13B9C1-503F-4CCF-2BAD-2A5B94591B25}"/>
                </a:ext>
              </a:extLst>
            </p:cNvPr>
            <p:cNvCxnSpPr/>
            <p:nvPr/>
          </p:nvCxnSpPr>
          <p:spPr>
            <a:xfrm>
              <a:off x="4151784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62A036-77BF-A7A0-6C5D-D3BCE2047293}"/>
                </a:ext>
              </a:extLst>
            </p:cNvPr>
            <p:cNvCxnSpPr/>
            <p:nvPr/>
          </p:nvCxnSpPr>
          <p:spPr>
            <a:xfrm>
              <a:off x="2423592" y="219513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D99BA65-B2EE-BF75-D556-D02409E13B47}"/>
                </a:ext>
              </a:extLst>
            </p:cNvPr>
            <p:cNvCxnSpPr>
              <a:cxnSpLocks/>
            </p:cNvCxnSpPr>
            <p:nvPr/>
          </p:nvCxnSpPr>
          <p:spPr>
            <a:xfrm>
              <a:off x="2986009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9CD710-1F6F-12E9-02A3-4F8E18BE0B5D}"/>
                </a:ext>
              </a:extLst>
            </p:cNvPr>
            <p:cNvCxnSpPr/>
            <p:nvPr/>
          </p:nvCxnSpPr>
          <p:spPr>
            <a:xfrm>
              <a:off x="3575720" y="2185408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BA02003-C647-9F0D-86F1-4407BD3EAE74}"/>
                </a:ext>
              </a:extLst>
            </p:cNvPr>
            <p:cNvCxnSpPr/>
            <p:nvPr/>
          </p:nvCxnSpPr>
          <p:spPr>
            <a:xfrm>
              <a:off x="4151784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519D14-BF05-CECD-5EBB-D6543F3B6B7C}"/>
                </a:ext>
              </a:extLst>
            </p:cNvPr>
            <p:cNvCxnSpPr/>
            <p:nvPr/>
          </p:nvCxnSpPr>
          <p:spPr>
            <a:xfrm flipH="1">
              <a:off x="2423592" y="155619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FD09A2-58DE-4A1E-1A77-45317301E2A9}"/>
                </a:ext>
              </a:extLst>
            </p:cNvPr>
            <p:cNvCxnSpPr/>
            <p:nvPr/>
          </p:nvCxnSpPr>
          <p:spPr>
            <a:xfrm flipH="1">
              <a:off x="3013303" y="15656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42404D-5AF6-1A82-B468-2A41C74689EC}"/>
                </a:ext>
              </a:extLst>
            </p:cNvPr>
            <p:cNvCxnSpPr/>
            <p:nvPr/>
          </p:nvCxnSpPr>
          <p:spPr>
            <a:xfrm flipH="1">
              <a:off x="3577226" y="158156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30BF0D-C248-381D-E65A-D510C48B088E}"/>
                </a:ext>
              </a:extLst>
            </p:cNvPr>
            <p:cNvCxnSpPr/>
            <p:nvPr/>
          </p:nvCxnSpPr>
          <p:spPr>
            <a:xfrm flipH="1">
              <a:off x="4151784" y="15652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111867-5A40-1B90-2611-D60E9CBA1345}"/>
                </a:ext>
              </a:extLst>
            </p:cNvPr>
            <p:cNvCxnSpPr/>
            <p:nvPr/>
          </p:nvCxnSpPr>
          <p:spPr>
            <a:xfrm flipH="1">
              <a:off x="2450744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22907D-5B29-4ADB-89CF-B1119AC9F032}"/>
                </a:ext>
              </a:extLst>
            </p:cNvPr>
            <p:cNvCxnSpPr/>
            <p:nvPr/>
          </p:nvCxnSpPr>
          <p:spPr>
            <a:xfrm flipH="1">
              <a:off x="2992833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3FF78D6-BA26-A5FB-CC39-F7D64D17958D}"/>
                </a:ext>
              </a:extLst>
            </p:cNvPr>
            <p:cNvCxnSpPr/>
            <p:nvPr/>
          </p:nvCxnSpPr>
          <p:spPr>
            <a:xfrm flipH="1">
              <a:off x="3589225" y="219483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13DE2B-AC99-76F7-9797-245FCB2965A8}"/>
                </a:ext>
              </a:extLst>
            </p:cNvPr>
            <p:cNvCxnSpPr/>
            <p:nvPr/>
          </p:nvCxnSpPr>
          <p:spPr>
            <a:xfrm flipH="1">
              <a:off x="4162068" y="22227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ABC9-D1CD-6BA3-193D-78B05F3E9DF5}"/>
              </a:ext>
            </a:extLst>
          </p:cNvPr>
          <p:cNvGrpSpPr/>
          <p:nvPr/>
        </p:nvGrpSpPr>
        <p:grpSpPr>
          <a:xfrm>
            <a:off x="2189125" y="2213367"/>
            <a:ext cx="596724" cy="715336"/>
            <a:chOff x="2368625" y="1541793"/>
            <a:chExt cx="596724" cy="7153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35E5A2-C3A1-A09A-476D-ABBB835347A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8A32F2-ED2D-DF24-5AE0-D3C469D786F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B371F2-5ECE-9C20-3D7E-81F86DA23C92}"/>
                    </a:ext>
                  </a:extLst>
                </p:cNvPr>
                <p:cNvSpPr txBox="1"/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27D8BE-1F3C-F2FB-1584-548557EA4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blipFill>
                  <a:blip r:embed="rId4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A6A046-4F2B-C4F7-217B-1D086DC99EC6}"/>
                    </a:ext>
                  </a:extLst>
                </p:cNvPr>
                <p:cNvSpPr txBox="1"/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40F06D-9519-5DE3-856E-7A02388FD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5F2C23-5680-45B6-6A83-A2F5124849CC}"/>
              </a:ext>
            </a:extLst>
          </p:cNvPr>
          <p:cNvGrpSpPr/>
          <p:nvPr/>
        </p:nvGrpSpPr>
        <p:grpSpPr>
          <a:xfrm>
            <a:off x="2789261" y="2227766"/>
            <a:ext cx="625912" cy="712963"/>
            <a:chOff x="2368625" y="1541793"/>
            <a:chExt cx="625912" cy="7129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1E669D-4EE0-AC39-52B9-F5928399B92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D545A-2C67-2A38-1412-006F80CCF0B3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1CAAE-ECCD-02BE-FA07-AD0874B63F1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2415561-C34A-093A-EC83-D8E74518365C}"/>
                    </a:ext>
                  </a:extLst>
                </p:cNvPr>
                <p:cNvSpPr txBox="1"/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3A5EB86-D427-1293-1B55-02B354F1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077B6D-B373-E8CC-D165-12928AA3E014}"/>
              </a:ext>
            </a:extLst>
          </p:cNvPr>
          <p:cNvGrpSpPr/>
          <p:nvPr/>
        </p:nvGrpSpPr>
        <p:grpSpPr>
          <a:xfrm>
            <a:off x="3380773" y="2209018"/>
            <a:ext cx="637854" cy="712963"/>
            <a:chOff x="2368625" y="1541793"/>
            <a:chExt cx="637854" cy="7129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B2BDB7-E9D0-6862-4D72-B4A8FA60CC4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48D4A6-A091-DE18-8B77-9F0936AFE62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4800C7-EA1D-D02C-0293-566E153246B8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6EF50A-6381-852A-E338-3ADD4828C817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0E1CF9-51F7-C466-A596-00E88611642B}"/>
              </a:ext>
            </a:extLst>
          </p:cNvPr>
          <p:cNvGrpSpPr/>
          <p:nvPr/>
        </p:nvGrpSpPr>
        <p:grpSpPr>
          <a:xfrm>
            <a:off x="3937973" y="2198798"/>
            <a:ext cx="637854" cy="712963"/>
            <a:chOff x="2368625" y="1541793"/>
            <a:chExt cx="637854" cy="71296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4993EB-DEB5-F63D-DB68-4BA822D4CD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E589AC-A736-FA1A-2B95-E763968353A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A7A12-76EF-CF77-46F0-CA8EAE894BC5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EF7C56-7EFB-EF33-8969-FF2949F2AC4D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83FF186-3A58-B63C-3983-92B35676E9C4}"/>
              </a:ext>
            </a:extLst>
          </p:cNvPr>
          <p:cNvGrpSpPr/>
          <p:nvPr/>
        </p:nvGrpSpPr>
        <p:grpSpPr>
          <a:xfrm>
            <a:off x="2206303" y="2843392"/>
            <a:ext cx="585208" cy="712963"/>
            <a:chOff x="2368625" y="1541793"/>
            <a:chExt cx="585208" cy="71296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E8A108-E2DD-3405-D623-0C2B36B0122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C58297-56F1-59D1-8517-D620F4A7E57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805FE0-379A-4112-71FF-3DCBC30D0B0C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5C8FEBA-A0EA-AD8B-ED50-E238E47820A8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8CD798-5944-38F7-33D7-F18F03068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EADD2EB-33F2-0336-48F0-49C9FD9BE81C}"/>
              </a:ext>
            </a:extLst>
          </p:cNvPr>
          <p:cNvGrpSpPr/>
          <p:nvPr/>
        </p:nvGrpSpPr>
        <p:grpSpPr>
          <a:xfrm>
            <a:off x="2796014" y="2843392"/>
            <a:ext cx="570432" cy="712963"/>
            <a:chOff x="2368625" y="1541793"/>
            <a:chExt cx="570432" cy="71296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42E058-EBB8-5281-FC12-3E81CD168EB3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1A3924-F7F4-5A41-434E-0F422E78F89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9E296A-DEBC-B676-67C4-907F6777BF24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A5A06D-850D-30D3-148C-24950758293B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2F91575-5CAA-9415-1A92-026C3F563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27500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2396839-0BEF-5E68-0E99-6C2BF910C3CD}"/>
              </a:ext>
            </a:extLst>
          </p:cNvPr>
          <p:cNvGrpSpPr/>
          <p:nvPr/>
        </p:nvGrpSpPr>
        <p:grpSpPr>
          <a:xfrm>
            <a:off x="3376906" y="2861011"/>
            <a:ext cx="571058" cy="712963"/>
            <a:chOff x="2368625" y="1541793"/>
            <a:chExt cx="571058" cy="7129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63B2AD-FFE7-8043-E696-FEE43BED785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42AB8D-C775-83AA-58C4-55F9946BBA8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740A254-F469-C1DE-E99D-B21B0CABD6D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0E696D8-7569-125E-68BB-4AAF7F1A956A}"/>
                    </a:ext>
                  </a:extLst>
                </p:cNvPr>
                <p:cNvSpPr txBox="1"/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ED03A8-FE18-7939-4B21-F28F08491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7500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D128023-822D-2FE6-2C32-8F70141E28E4}"/>
              </a:ext>
            </a:extLst>
          </p:cNvPr>
          <p:cNvGrpSpPr/>
          <p:nvPr/>
        </p:nvGrpSpPr>
        <p:grpSpPr>
          <a:xfrm>
            <a:off x="3946654" y="2842946"/>
            <a:ext cx="637854" cy="712963"/>
            <a:chOff x="2368625" y="1541793"/>
            <a:chExt cx="637854" cy="71296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8AD450-2520-4A9D-9582-5C41D1A2413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BB3B92D-A0E4-E2A6-58F4-8B83D276749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A49F1-9D5D-6906-BAA5-627051C78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8FE2B-C33B-7B8B-C9B7-14D58742470E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E075CCA-3072-5770-67C5-7C07C771C8A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5A8F8265-32F5-0235-C067-4E8E1CE2CA7F}"/>
              </a:ext>
            </a:extLst>
          </p:cNvPr>
          <p:cNvSpPr txBox="1"/>
          <p:nvPr/>
        </p:nvSpPr>
        <p:spPr>
          <a:xfrm>
            <a:off x="3893603" y="182643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A53E2448-1C0E-E766-F4D4-06BF9CAB767E}"/>
              </a:ext>
            </a:extLst>
          </p:cNvPr>
          <p:cNvCxnSpPr>
            <a:cxnSpLocks/>
          </p:cNvCxnSpPr>
          <p:nvPr/>
        </p:nvCxnSpPr>
        <p:spPr>
          <a:xfrm>
            <a:off x="2244092" y="201110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C794801-7B61-D600-526E-9E948DF5BB89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2805189" y="2549229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A0BBD261-6928-1EC7-05C4-599E3E3649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71312" y="2033884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0235F69-E500-D1E3-B34A-08C19AE7A3D5}"/>
              </a:ext>
            </a:extLst>
          </p:cNvPr>
          <p:cNvSpPr txBox="1"/>
          <p:nvPr/>
        </p:nvSpPr>
        <p:spPr>
          <a:xfrm>
            <a:off x="1506569" y="1718213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35D6041-CBB5-F4A9-A904-C9D909D55F24}"/>
              </a:ext>
            </a:extLst>
          </p:cNvPr>
          <p:cNvSpPr txBox="1"/>
          <p:nvPr/>
        </p:nvSpPr>
        <p:spPr>
          <a:xfrm>
            <a:off x="2456241" y="5072570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/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𝑅𝑒𝑡𝑢𝑟𝑛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blipFill>
                <a:blip r:embed="rId10"/>
                <a:stretch>
                  <a:fillRect l="-46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/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𝑅𝑒𝑡𝑢𝑟𝑛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maximize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하는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policy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찾는것이 목표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</a:t>
                </a: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747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24049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24046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51918" y="232485"/>
              <a:ext cx="2688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65864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77454" y="1851541"/>
            <a:ext cx="1560848" cy="369332"/>
            <a:chOff x="1086254" y="2580815"/>
            <a:chExt cx="1560848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78774" y="2222774"/>
            <a:ext cx="304153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통해 게임 화면의 특징추출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국면에 대해 가치 정책을 출력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985180" y="1851541"/>
            <a:ext cx="1942363" cy="369332"/>
            <a:chOff x="1086254" y="2580815"/>
            <a:chExt cx="194236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279420" y="2580815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파라미터 갱신파트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886500" y="2222774"/>
            <a:ext cx="38542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플레이에서 생성된 데이터로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초기상태는 베스트 플레이어를 복사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8536" y="440771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0117" y="5183238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 시작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693030" y="440770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6" y="511208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듀얼 네트워크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47842" y="440770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17063" y="5112085"/>
              <a:ext cx="8451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셀프 플레이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반복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582338" y="440770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80381" y="5112086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파라미터 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갱신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465167" y="4407706"/>
            <a:ext cx="1144648" cy="1144648"/>
            <a:chOff x="2277447" y="4770594"/>
            <a:chExt cx="1144648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3744" y="5112087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신규 파라미터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평가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2233368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4171089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6108810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8020407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482420" y="232485"/>
              <a:ext cx="322716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강화 학습 사이클 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959606-132A-DD87-F64A-11BD7E563CA1}"/>
              </a:ext>
            </a:extLst>
          </p:cNvPr>
          <p:cNvGrpSpPr/>
          <p:nvPr/>
        </p:nvGrpSpPr>
        <p:grpSpPr>
          <a:xfrm>
            <a:off x="10375173" y="4407702"/>
            <a:ext cx="1144648" cy="1144648"/>
            <a:chOff x="2277447" y="4770594"/>
            <a:chExt cx="1144648" cy="1144648"/>
          </a:xfrm>
        </p:grpSpPr>
        <p:sp>
          <p:nvSpPr>
            <p:cNvPr id="4" name="모서리가 둥근 직사각형 93">
              <a:extLst>
                <a:ext uri="{FF2B5EF4-FFF2-40B4-BE49-F238E27FC236}">
                  <a16:creationId xmlns:a16="http://schemas.microsoft.com/office/drawing/2014/main" id="{3FCFE106-9A85-FAB2-E2F4-955B376664BA}"/>
                </a:ext>
              </a:extLst>
            </p:cNvPr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17852B-CB8F-0F8F-A52A-26A0A5E275A7}"/>
                </a:ext>
              </a:extLst>
            </p:cNvPr>
            <p:cNvSpPr txBox="1"/>
            <p:nvPr/>
          </p:nvSpPr>
          <p:spPr>
            <a:xfrm>
              <a:off x="2480385" y="5112087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완료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72C9D53-88E0-180D-53E8-5C9A68D97352}"/>
              </a:ext>
            </a:extLst>
          </p:cNvPr>
          <p:cNvSpPr/>
          <p:nvPr/>
        </p:nvSpPr>
        <p:spPr>
          <a:xfrm rot="5400000">
            <a:off x="9924161" y="492151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467C87-4B21-7BFC-EB55-BBA60F66B6B7}"/>
              </a:ext>
            </a:extLst>
          </p:cNvPr>
          <p:cNvGrpSpPr/>
          <p:nvPr/>
        </p:nvGrpSpPr>
        <p:grpSpPr>
          <a:xfrm>
            <a:off x="6985180" y="2881694"/>
            <a:ext cx="2362350" cy="369332"/>
            <a:chOff x="1086254" y="2580815"/>
            <a:chExt cx="2362350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F9E25-4B1E-1217-1AAE-14288B8A638E}"/>
                </a:ext>
              </a:extLst>
            </p:cNvPr>
            <p:cNvSpPr txBox="1"/>
            <p:nvPr/>
          </p:nvSpPr>
          <p:spPr>
            <a:xfrm>
              <a:off x="1279420" y="2580815"/>
              <a:ext cx="2169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 파라미터 평가파트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모서리가 둥근 직사각형 49">
              <a:extLst>
                <a:ext uri="{FF2B5EF4-FFF2-40B4-BE49-F238E27FC236}">
                  <a16:creationId xmlns:a16="http://schemas.microsoft.com/office/drawing/2014/main" id="{69492C71-E5A8-CC76-2257-76395E18A03B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F110F7-010E-89F6-3D33-C13E0CBF6038}"/>
              </a:ext>
            </a:extLst>
          </p:cNvPr>
          <p:cNvSpPr txBox="1"/>
          <p:nvPr/>
        </p:nvSpPr>
        <p:spPr>
          <a:xfrm>
            <a:off x="6886500" y="3252927"/>
            <a:ext cx="325473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플레이어와 베스트 플레이어의 대전 수행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충분히 앞선 경우 모델 교체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FD8CAE-2BFC-FD76-A944-B4A3956CDB7D}"/>
              </a:ext>
            </a:extLst>
          </p:cNvPr>
          <p:cNvGrpSpPr/>
          <p:nvPr/>
        </p:nvGrpSpPr>
        <p:grpSpPr>
          <a:xfrm>
            <a:off x="1779222" y="2921523"/>
            <a:ext cx="1790078" cy="369332"/>
            <a:chOff x="1086254" y="2580815"/>
            <a:chExt cx="179007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B76744-E0D0-9AEA-7B9E-27F2B07D81EF}"/>
                </a:ext>
              </a:extLst>
            </p:cNvPr>
            <p:cNvSpPr txBox="1"/>
            <p:nvPr/>
          </p:nvSpPr>
          <p:spPr>
            <a:xfrm>
              <a:off x="1279420" y="2580815"/>
              <a:ext cx="15969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셀프 플레이 반복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모서리가 둥근 직사각형 45">
              <a:extLst>
                <a:ext uri="{FF2B5EF4-FFF2-40B4-BE49-F238E27FC236}">
                  <a16:creationId xmlns:a16="http://schemas.microsoft.com/office/drawing/2014/main" id="{4A736434-185F-46B2-5338-40F18AB45887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024B8F-801B-C5A3-AA05-821068DBD29F}"/>
              </a:ext>
            </a:extLst>
          </p:cNvPr>
          <p:cNvSpPr txBox="1"/>
          <p:nvPr/>
        </p:nvSpPr>
        <p:spPr>
          <a:xfrm>
            <a:off x="1680542" y="3292756"/>
            <a:ext cx="348557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플레이어 모델을 사용해 수행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인공지능끼리 게임이 종료될 때까지 플레이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인공지능에 이용할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4292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15347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13" y="4338787"/>
            <a:ext cx="2372300" cy="1906273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03018-650D-22E5-3011-7D9AFBB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468" y="4496900"/>
            <a:ext cx="1966557" cy="1531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12263" y="232485"/>
              <a:ext cx="296748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구조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3035611" cy="369332"/>
            <a:chOff x="1086254" y="2580815"/>
            <a:chExt cx="303561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284244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몬테카를로 트리란</a:t>
              </a:r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665991-684D-DB9C-15CD-85AD55A7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2300287"/>
            <a:ext cx="7781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27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246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2773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43813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 및 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353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API &amp; UI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12262" y="232485"/>
              <a:ext cx="296748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4862228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성공률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A7E9FF-3158-16C2-1AB2-8C46ECAE3B53}"/>
              </a:ext>
            </a:extLst>
          </p:cNvPr>
          <p:cNvGrpSpPr/>
          <p:nvPr/>
        </p:nvGrpSpPr>
        <p:grpSpPr>
          <a:xfrm>
            <a:off x="5306793" y="3917787"/>
            <a:ext cx="382905" cy="154818"/>
            <a:chOff x="5274408" y="3982557"/>
            <a:chExt cx="382905" cy="15481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2DFF81C-E693-E80E-7AA1-42FBAED6796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12E454-5CAF-AC5B-AA93-0A4BED36341B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3A5CEB-BFF8-CE12-78E9-3B13445B92C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55E7B8F-24FC-C765-48D2-B65EE9050D0D}"/>
              </a:ext>
            </a:extLst>
          </p:cNvPr>
          <p:cNvSpPr txBox="1"/>
          <p:nvPr/>
        </p:nvSpPr>
        <p:spPr>
          <a:xfrm>
            <a:off x="5945311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밸런스 조정 정수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306CD33-55EB-AF03-77DE-5B759D22FC87}"/>
              </a:ext>
            </a:extLst>
          </p:cNvPr>
          <p:cNvGrpSpPr/>
          <p:nvPr/>
        </p:nvGrpSpPr>
        <p:grpSpPr>
          <a:xfrm>
            <a:off x="6096000" y="3893472"/>
            <a:ext cx="979706" cy="154818"/>
            <a:chOff x="6096000" y="3893472"/>
            <a:chExt cx="979706" cy="15481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A61027A-1100-10E4-FEB2-A75324FD4FA1}"/>
                </a:ext>
              </a:extLst>
            </p:cNvPr>
            <p:cNvCxnSpPr>
              <a:cxnSpLocks/>
            </p:cNvCxnSpPr>
            <p:nvPr/>
          </p:nvCxnSpPr>
          <p:spPr>
            <a:xfrm>
              <a:off x="6106812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60EF896-D767-1DF3-57F6-39CC5965691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36860"/>
              <a:ext cx="96995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91E83EB-5976-DF5E-F7E4-697B47AB93B0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06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8AD893-5305-EF7B-DD19-6DBCF41C723B}"/>
              </a:ext>
            </a:extLst>
          </p:cNvPr>
          <p:cNvGrpSpPr/>
          <p:nvPr/>
        </p:nvGrpSpPr>
        <p:grpSpPr>
          <a:xfrm>
            <a:off x="8071721" y="3880210"/>
            <a:ext cx="1642280" cy="237868"/>
            <a:chOff x="8071721" y="3880210"/>
            <a:chExt cx="1642280" cy="23786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98FB42-87EA-F461-5C9B-A83D844516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773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43A4172-4538-019F-57C2-2CF4EBD1B04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21" y="4110677"/>
              <a:ext cx="164102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B1FA481-F76B-A1DD-A53D-D8DBAA27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714001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C239315-5103-B61B-EC67-0F9D1E5792B0}"/>
              </a:ext>
            </a:extLst>
          </p:cNvPr>
          <p:cNvSpPr txBox="1"/>
          <p:nvPr/>
        </p:nvSpPr>
        <p:spPr>
          <a:xfrm>
            <a:off x="8256567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바이어스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D3F2BF6-CEFF-7BC9-06FD-7AE8678C804B}"/>
              </a:ext>
            </a:extLst>
          </p:cNvPr>
          <p:cNvGrpSpPr/>
          <p:nvPr/>
        </p:nvGrpSpPr>
        <p:grpSpPr>
          <a:xfrm rot="10800000">
            <a:off x="7444976" y="3076306"/>
            <a:ext cx="382905" cy="154818"/>
            <a:chOff x="5274408" y="3982557"/>
            <a:chExt cx="382905" cy="15481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6446E71-6A32-4DAC-C318-47DEA9638A76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65629D1-04DE-A0C9-51C9-DF6823BFA823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4B3B9EF-FB4D-7372-5563-D1C0A3CEBC63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D334A5D-25CA-5A26-0E2A-7CE7BEDE2646}"/>
              </a:ext>
            </a:extLst>
          </p:cNvPr>
          <p:cNvSpPr txBox="1"/>
          <p:nvPr/>
        </p:nvSpPr>
        <p:spPr>
          <a:xfrm>
            <a:off x="7002665" y="2689848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수의 확률 분포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436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4" y="232485"/>
              <a:ext cx="292259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640156" y="5332049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156" y="5332049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7F622D-922B-9FE6-6E10-7912D37DE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272710"/>
              </p:ext>
            </p:extLst>
          </p:nvPr>
        </p:nvGraphicFramePr>
        <p:xfrm>
          <a:off x="3275824" y="1827027"/>
          <a:ext cx="6530975" cy="349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0D00D6-7363-6BCE-B9F5-5F9BD16B5F37}"/>
              </a:ext>
            </a:extLst>
          </p:cNvPr>
          <p:cNvCxnSpPr>
            <a:cxnSpLocks/>
          </p:cNvCxnSpPr>
          <p:nvPr/>
        </p:nvCxnSpPr>
        <p:spPr>
          <a:xfrm>
            <a:off x="3606120" y="3068949"/>
            <a:ext cx="843754" cy="37950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2640156" y="2545729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성공률이 큰 값을 선택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51161B-790B-A451-66D7-9BBD09D05342}"/>
              </a:ext>
            </a:extLst>
          </p:cNvPr>
          <p:cNvSpPr/>
          <p:nvPr/>
        </p:nvSpPr>
        <p:spPr>
          <a:xfrm>
            <a:off x="4067954" y="2719643"/>
            <a:ext cx="2072640" cy="1963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88371-4B24-C7BD-AA21-CE168AB0A565}"/>
              </a:ext>
            </a:extLst>
          </p:cNvPr>
          <p:cNvSpPr txBox="1"/>
          <p:nvPr/>
        </p:nvSpPr>
        <p:spPr>
          <a:xfrm>
            <a:off x="9700850" y="2807339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누계가치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시행횟수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E7717E-746F-A324-E6F5-84A4F519CBAA}"/>
              </a:ext>
            </a:extLst>
          </p:cNvPr>
          <p:cNvSpPr/>
          <p:nvPr/>
        </p:nvSpPr>
        <p:spPr>
          <a:xfrm>
            <a:off x="2640156" y="1958672"/>
            <a:ext cx="7192752" cy="3365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F4E74-8506-C2C5-0FC6-EDF3AB6BE40B}"/>
              </a:ext>
            </a:extLst>
          </p:cNvPr>
          <p:cNvSpPr txBox="1"/>
          <p:nvPr/>
        </p:nvSpPr>
        <p:spPr>
          <a:xfrm>
            <a:off x="5281031" y="1771339"/>
            <a:ext cx="15847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몬테카를로 트리</a:t>
            </a:r>
          </a:p>
        </p:txBody>
      </p:sp>
    </p:spTree>
    <p:extLst>
      <p:ext uri="{BB962C8B-B14F-4D97-AF65-F5344CB8AC3E}">
        <p14:creationId xmlns:p14="http://schemas.microsoft.com/office/powerpoint/2010/main" val="401767708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 rot="2725382">
            <a:off x="9715168" y="3254587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2725382">
            <a:off x="916857" y="3254586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45397" y="80212"/>
            <a:ext cx="9012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Strategy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16582" y="1944367"/>
            <a:ext cx="4491124" cy="3899084"/>
            <a:chOff x="3229559" y="1416507"/>
            <a:chExt cx="5065170" cy="4397456"/>
          </a:xfrm>
        </p:grpSpPr>
        <p:sp>
          <p:nvSpPr>
            <p:cNvPr id="4" name="모서리가 둥근 직사각형 3"/>
            <p:cNvSpPr/>
            <p:nvPr/>
          </p:nvSpPr>
          <p:spPr>
            <a:xfrm rot="2725382">
              <a:off x="3897273" y="1416507"/>
              <a:ext cx="4397456" cy="4397456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2725382">
              <a:off x="3229559" y="2542759"/>
              <a:ext cx="2144954" cy="2144954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5739" y="363935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셀프 플레이</a:t>
            </a:r>
            <a:endParaRPr lang="en-US" altLang="ko-KR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3235" y="3492834"/>
            <a:ext cx="1989647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학습 사이클 반복시</a:t>
            </a:r>
            <a:endParaRPr lang="en-US" altLang="ko-KR" sz="1600" dirty="0">
              <a:solidFill>
                <a:srgbClr val="FDFDF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학습을 완료한다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5116" y="3616202"/>
            <a:ext cx="108234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완료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8843270" y="3723266"/>
            <a:ext cx="386862" cy="333502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2660030" y="3723267"/>
            <a:ext cx="386862" cy="333502"/>
          </a:xfrm>
          <a:prstGeom prst="triangle">
            <a:avLst/>
          </a:prstGeom>
          <a:solidFill>
            <a:srgbClr val="171717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7534" y="3536222"/>
            <a:ext cx="2021707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회  미만의 학습 사이클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셀프 플레이 파트로 </a:t>
            </a:r>
            <a:endParaRPr lang="en-US" altLang="ko-KR" sz="180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돌아간다</a:t>
            </a:r>
            <a:r>
              <a:rPr lang="en-US" altLang="ko-KR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2105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신규파라미터 평가 파트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6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0495" y="3075057"/>
            <a:ext cx="229101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961916" y="3490634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961919" y="4525898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650806" y="3490634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468067" y="4525898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839920" y="4525898"/>
            <a:ext cx="155202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461053" y="232485"/>
              <a:ext cx="126989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41" y="3429000"/>
            <a:ext cx="3594404" cy="30249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CDDD29-44AE-BE73-B3C1-CC3411DC4EB7}"/>
              </a:ext>
            </a:extLst>
          </p:cNvPr>
          <p:cNvGrpSpPr/>
          <p:nvPr/>
        </p:nvGrpSpPr>
        <p:grpSpPr>
          <a:xfrm>
            <a:off x="3464569" y="1351197"/>
            <a:ext cx="2342456" cy="2145683"/>
            <a:chOff x="4185952" y="1351823"/>
            <a:chExt cx="2342456" cy="2145683"/>
          </a:xfrm>
        </p:grpSpPr>
        <p:pic>
          <p:nvPicPr>
            <p:cNvPr id="42" name="그림 4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53D06B6-1107-F25A-2621-C789EB36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39A26F5-B4EA-1FC3-4A8B-06D276336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596526"/>
              <a:ext cx="585656" cy="4992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8F033B4-DABB-38FC-3BB1-DC3C69F2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E764A6B2-40C6-BE1D-87DA-4FA166F0A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5859" y="1596526"/>
              <a:ext cx="513320" cy="5054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F2022D6-D3A2-E302-C10B-CCD07E49D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8E37D68-05B7-5E98-EACF-24C95E97C300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159766A-1512-633C-0C9C-BFADFBF718FF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12" y="2677716"/>
              <a:ext cx="585656" cy="3766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B2F0CF5-B407-DB08-77D0-2EB6E37A7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460" y="2677716"/>
              <a:ext cx="532331" cy="5450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0E811EF8-4A0A-ABBB-D08C-C9292A5913CD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2B018B3E-8DAD-CB48-5871-481666040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5066" y="1585281"/>
            <a:ext cx="5687658" cy="12503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1C4D90-11E7-2EE7-032E-821ADCD2F5E9}"/>
              </a:ext>
            </a:extLst>
          </p:cNvPr>
          <p:cNvSpPr/>
          <p:nvPr/>
        </p:nvSpPr>
        <p:spPr>
          <a:xfrm>
            <a:off x="3464569" y="4063152"/>
            <a:ext cx="2342456" cy="1804526"/>
          </a:xfrm>
          <a:prstGeom prst="rect">
            <a:avLst/>
          </a:prstGeom>
          <a:solidFill>
            <a:schemeClr val="bg1"/>
          </a:solidFill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355414A-94CE-608D-11F0-8A31C1F4DE7C}"/>
              </a:ext>
            </a:extLst>
          </p:cNvPr>
          <p:cNvCxnSpPr/>
          <p:nvPr/>
        </p:nvCxnSpPr>
        <p:spPr>
          <a:xfrm>
            <a:off x="3464569" y="4063152"/>
            <a:ext cx="2342456" cy="180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E773B35-9594-DBCA-0E1C-A1CB9DC145E4}"/>
              </a:ext>
            </a:extLst>
          </p:cNvPr>
          <p:cNvCxnSpPr/>
          <p:nvPr/>
        </p:nvCxnSpPr>
        <p:spPr>
          <a:xfrm flipV="1">
            <a:off x="3459097" y="4063152"/>
            <a:ext cx="2347927" cy="1803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17A83A1-5CF2-1063-EA75-B952B342B1C9}"/>
              </a:ext>
            </a:extLst>
          </p:cNvPr>
          <p:cNvCxnSpPr>
            <a:cxnSpLocks/>
            <a:stCxn id="74" idx="2"/>
            <a:endCxn id="74" idx="0"/>
          </p:cNvCxnSpPr>
          <p:nvPr/>
        </p:nvCxnSpPr>
        <p:spPr>
          <a:xfrm flipV="1">
            <a:off x="4635797" y="4063152"/>
            <a:ext cx="0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6C67DF5-3FBA-6D67-2F4C-3D256FC22740}"/>
              </a:ext>
            </a:extLst>
          </p:cNvPr>
          <p:cNvCxnSpPr>
            <a:cxnSpLocks/>
          </p:cNvCxnSpPr>
          <p:nvPr/>
        </p:nvCxnSpPr>
        <p:spPr>
          <a:xfrm flipH="1" flipV="1">
            <a:off x="3464569" y="4061924"/>
            <a:ext cx="2342455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8FA0346-2277-FDDD-A5BC-AF2D33EB44E2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3464569" y="4964187"/>
            <a:ext cx="2342456" cy="1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AA554540-0875-DAF4-B99B-69507813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93" y="4570536"/>
            <a:ext cx="888889" cy="78730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E0A3B2B-DFB0-1E3B-B261-005A200C9FB4}"/>
              </a:ext>
            </a:extLst>
          </p:cNvPr>
          <p:cNvSpPr txBox="1"/>
          <p:nvPr/>
        </p:nvSpPr>
        <p:spPr>
          <a:xfrm>
            <a:off x="3566578" y="3533840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밖에서의 모든기물의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1C1195-461E-1D9F-7737-244EA3D260F8}"/>
              </a:ext>
            </a:extLst>
          </p:cNvPr>
          <p:cNvSpPr txBox="1"/>
          <p:nvPr/>
        </p:nvSpPr>
        <p:spPr>
          <a:xfrm>
            <a:off x="3776512" y="5966867"/>
            <a:ext cx="171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안에서 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44473B-43A8-ACD9-6345-E4A6496CA674}"/>
              </a:ext>
            </a:extLst>
          </p:cNvPr>
          <p:cNvSpPr txBox="1"/>
          <p:nvPr/>
        </p:nvSpPr>
        <p:spPr>
          <a:xfrm>
            <a:off x="6096000" y="122530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방향정수 선언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743BBFC-2A38-727D-F488-93BAED92DCA8}"/>
              </a:ext>
            </a:extLst>
          </p:cNvPr>
          <p:cNvCxnSpPr>
            <a:cxnSpLocks/>
          </p:cNvCxnSpPr>
          <p:nvPr/>
        </p:nvCxnSpPr>
        <p:spPr>
          <a:xfrm>
            <a:off x="6560484" y="3350965"/>
            <a:ext cx="0" cy="1215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AA48DD3-7243-869A-52F8-B839511D5810}"/>
              </a:ext>
            </a:extLst>
          </p:cNvPr>
          <p:cNvSpPr txBox="1"/>
          <p:nvPr/>
        </p:nvSpPr>
        <p:spPr>
          <a:xfrm>
            <a:off x="6648035" y="368772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891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3 0.12824 L 0.09492 -0.12546 L -0.09818 0.13264 L -0.09583 -0.13403 L 0.00117 -0.13541 L 0.00208 0.00209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0EB4E88-842A-A697-0D53-365517944387}"/>
              </a:ext>
            </a:extLst>
          </p:cNvPr>
          <p:cNvSpPr/>
          <p:nvPr/>
        </p:nvSpPr>
        <p:spPr>
          <a:xfrm>
            <a:off x="8207148" y="5100469"/>
            <a:ext cx="963038" cy="936144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EDA8BB-9A5B-A178-327E-A5184181E872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23" y="1456352"/>
            <a:ext cx="5669688" cy="477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0A8E67-7DEB-A5C9-DCC4-FEA2383879F1}"/>
              </a:ext>
            </a:extLst>
          </p:cNvPr>
          <p:cNvGrpSpPr/>
          <p:nvPr/>
        </p:nvGrpSpPr>
        <p:grpSpPr>
          <a:xfrm>
            <a:off x="7517439" y="4562230"/>
            <a:ext cx="2342456" cy="2145683"/>
            <a:chOff x="4185952" y="1351823"/>
            <a:chExt cx="2342456" cy="2145683"/>
          </a:xfrm>
        </p:grpSpPr>
        <p:pic>
          <p:nvPicPr>
            <p:cNvPr id="9" name="그림 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9230DA2-5574-69A3-6213-23F2A182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471A98-545B-0FE5-2492-87C51E055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696466"/>
              <a:ext cx="660950" cy="39932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5D05456-717C-6FAE-272D-D546EA23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DAFFD2B-DB25-8A01-F8C0-4DB11A6471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1730" y="1696466"/>
              <a:ext cx="627449" cy="4055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0BB8AD5-0F4E-3525-7B19-DB3AC19F6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9956A51-7BDF-8C14-2C60-3F119C8B2434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8E1F55-B268-CEC4-E9A3-40A0299E166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733665" y="4159685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632167" y="375706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72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3013217" y="4525898"/>
            <a:ext cx="11144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  <p:pic>
        <p:nvPicPr>
          <p:cNvPr id="4" name="그래픽 3" descr="댄스 단색으로 채워진">
            <a:extLst>
              <a:ext uri="{FF2B5EF4-FFF2-40B4-BE49-F238E27FC236}">
                <a16:creationId xmlns:a16="http://schemas.microsoft.com/office/drawing/2014/main" id="{D63AF23F-E147-1A01-E6CA-CAFB5A6B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392" y="186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3026-49AC-70D5-021E-98269457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53" y="2572387"/>
            <a:ext cx="1853089" cy="1988293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74" y="2337119"/>
            <a:ext cx="3166373" cy="2653385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77" y="2327200"/>
            <a:ext cx="3166373" cy="26633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ED752-3396-1536-6244-08D6AC07B73C}"/>
              </a:ext>
            </a:extLst>
          </p:cNvPr>
          <p:cNvSpPr txBox="1"/>
          <p:nvPr/>
        </p:nvSpPr>
        <p:spPr>
          <a:xfrm>
            <a:off x="5902305" y="5155013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EDB02-F556-DBBC-079E-38CDE06AFC41}"/>
              </a:ext>
            </a:extLst>
          </p:cNvPr>
          <p:cNvSpPr txBox="1"/>
          <p:nvPr/>
        </p:nvSpPr>
        <p:spPr>
          <a:xfrm>
            <a:off x="9291984" y="5147771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AAF275-1DCD-A2AF-431D-64F5C2A02A7C}"/>
              </a:ext>
            </a:extLst>
          </p:cNvPr>
          <p:cNvCxnSpPr/>
          <p:nvPr/>
        </p:nvCxnSpPr>
        <p:spPr>
          <a:xfrm>
            <a:off x="3366628" y="361328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CEFD06-B91E-33CD-8EB2-97BC2A286DE5}"/>
              </a:ext>
            </a:extLst>
          </p:cNvPr>
          <p:cNvSpPr txBox="1"/>
          <p:nvPr/>
        </p:nvSpPr>
        <p:spPr>
          <a:xfrm>
            <a:off x="3371404" y="2938637"/>
            <a:ext cx="80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</a:p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CEF8-E970-AA84-157A-5CB5D3E6B00D}"/>
              </a:ext>
            </a:extLst>
          </p:cNvPr>
          <p:cNvSpPr txBox="1"/>
          <p:nvPr/>
        </p:nvSpPr>
        <p:spPr>
          <a:xfrm>
            <a:off x="7055850" y="1705703"/>
            <a:ext cx="190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2D6FC-1417-980E-33BD-FFFB0DDC08C3}"/>
              </a:ext>
            </a:extLst>
          </p:cNvPr>
          <p:cNvSpPr txBox="1"/>
          <p:nvPr/>
        </p:nvSpPr>
        <p:spPr>
          <a:xfrm>
            <a:off x="1587449" y="1705703"/>
            <a:ext cx="14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FFAAA-22B3-E270-9279-47D31C8CD129}"/>
              </a:ext>
            </a:extLst>
          </p:cNvPr>
          <p:cNvSpPr/>
          <p:nvPr/>
        </p:nvSpPr>
        <p:spPr>
          <a:xfrm>
            <a:off x="1503923" y="3496553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BD135A-1725-1FC3-B72D-F4EF76C2B178}"/>
              </a:ext>
            </a:extLst>
          </p:cNvPr>
          <p:cNvSpPr/>
          <p:nvPr/>
        </p:nvSpPr>
        <p:spPr>
          <a:xfrm>
            <a:off x="4371825" y="3623016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844144-00CD-22AD-6FCD-BF565B701C25}"/>
              </a:ext>
            </a:extLst>
          </p:cNvPr>
          <p:cNvSpPr/>
          <p:nvPr/>
        </p:nvSpPr>
        <p:spPr>
          <a:xfrm>
            <a:off x="7880651" y="3613288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FA607A-5F2B-CA1F-951D-D12FF329C471}"/>
              </a:ext>
            </a:extLst>
          </p:cNvPr>
          <p:cNvSpPr/>
          <p:nvPr/>
        </p:nvSpPr>
        <p:spPr>
          <a:xfrm>
            <a:off x="1503923" y="4036438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9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48416" y="232485"/>
              <a:ext cx="1095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F52568-C5A6-DDF8-761A-698CA6CF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2" y="1554838"/>
            <a:ext cx="3119474" cy="20995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545BA-63AC-3984-D96B-6259CE3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40" y="4213686"/>
            <a:ext cx="3119476" cy="211199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72DF2C2-D151-14A0-EFA3-56C51DC8C84E}"/>
              </a:ext>
            </a:extLst>
          </p:cNvPr>
          <p:cNvCxnSpPr/>
          <p:nvPr/>
        </p:nvCxnSpPr>
        <p:spPr>
          <a:xfrm>
            <a:off x="5824382" y="266840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A9A7B22-C047-D53F-3E24-4E5F158784CD}"/>
              </a:ext>
            </a:extLst>
          </p:cNvPr>
          <p:cNvCxnSpPr/>
          <p:nvPr/>
        </p:nvCxnSpPr>
        <p:spPr>
          <a:xfrm>
            <a:off x="5834542" y="533032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598600-4FD4-C82E-65B6-527AC4AA2EBE}"/>
              </a:ext>
            </a:extLst>
          </p:cNvPr>
          <p:cNvSpPr/>
          <p:nvPr/>
        </p:nvSpPr>
        <p:spPr>
          <a:xfrm>
            <a:off x="2680004" y="2582921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A9D9F2-2771-2EE1-B8B5-26A932F9B2AE}"/>
              </a:ext>
            </a:extLst>
          </p:cNvPr>
          <p:cNvSpPr/>
          <p:nvPr/>
        </p:nvSpPr>
        <p:spPr>
          <a:xfrm>
            <a:off x="2680003" y="523680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0AD085-F89C-79DF-890C-1B5F7BE04C14}"/>
              </a:ext>
            </a:extLst>
          </p:cNvPr>
          <p:cNvSpPr/>
          <p:nvPr/>
        </p:nvSpPr>
        <p:spPr>
          <a:xfrm>
            <a:off x="2699931" y="601743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4E3B1F-8172-6311-94B8-872CF5C0E523}"/>
              </a:ext>
            </a:extLst>
          </p:cNvPr>
          <p:cNvSpPr/>
          <p:nvPr/>
        </p:nvSpPr>
        <p:spPr>
          <a:xfrm>
            <a:off x="2680003" y="3316712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15845-0844-1A93-243A-319F83AF925A}"/>
              </a:ext>
            </a:extLst>
          </p:cNvPr>
          <p:cNvSpPr txBox="1"/>
          <p:nvPr/>
        </p:nvSpPr>
        <p:spPr>
          <a:xfrm>
            <a:off x="5824382" y="2309017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마상마상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0F3AD-60FA-F54F-BCC2-7E39AF3411EA}"/>
              </a:ext>
            </a:extLst>
          </p:cNvPr>
          <p:cNvSpPr txBox="1"/>
          <p:nvPr/>
        </p:nvSpPr>
        <p:spPr>
          <a:xfrm>
            <a:off x="5799479" y="49709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상마마상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4034A-631F-C4DB-5B9F-E696E663F37F}"/>
              </a:ext>
            </a:extLst>
          </p:cNvPr>
          <p:cNvSpPr txBox="1"/>
          <p:nvPr/>
        </p:nvSpPr>
        <p:spPr>
          <a:xfrm>
            <a:off x="2803224" y="1073748"/>
            <a:ext cx="116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43" y="1562085"/>
            <a:ext cx="2577250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2" y="4165970"/>
            <a:ext cx="2567652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7A86B40-6CCD-DBE1-054D-029AB16ECC59}"/>
              </a:ext>
            </a:extLst>
          </p:cNvPr>
          <p:cNvSpPr/>
          <p:nvPr/>
        </p:nvSpPr>
        <p:spPr>
          <a:xfrm>
            <a:off x="7671913" y="3347467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7FEF81-6142-49D8-ED45-888C69B642B9}"/>
              </a:ext>
            </a:extLst>
          </p:cNvPr>
          <p:cNvSpPr/>
          <p:nvPr/>
        </p:nvSpPr>
        <p:spPr>
          <a:xfrm>
            <a:off x="7671913" y="1503681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F6F2FA-B018-D25B-D784-0C4FD90BBA64}"/>
              </a:ext>
            </a:extLst>
          </p:cNvPr>
          <p:cNvSpPr/>
          <p:nvPr/>
        </p:nvSpPr>
        <p:spPr>
          <a:xfrm>
            <a:off x="7664382" y="5966559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5E683-DE49-B5FA-EE4C-D7016C085193}"/>
              </a:ext>
            </a:extLst>
          </p:cNvPr>
          <p:cNvSpPr/>
          <p:nvPr/>
        </p:nvSpPr>
        <p:spPr>
          <a:xfrm>
            <a:off x="7664382" y="4122773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99B5C-314F-4471-4EBD-2AEEB6401531}"/>
              </a:ext>
            </a:extLst>
          </p:cNvPr>
          <p:cNvSpPr txBox="1"/>
          <p:nvPr/>
        </p:nvSpPr>
        <p:spPr>
          <a:xfrm>
            <a:off x="7885667" y="1030798"/>
            <a:ext cx="169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3F4ABB-C756-F60B-F1F4-3869C7B770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24060" y="4251321"/>
            <a:ext cx="214611" cy="19008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07DA6FC-E3F8-DEFE-C967-58D012B96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5" y="6143387"/>
            <a:ext cx="212263" cy="188005"/>
          </a:xfrm>
          <a:prstGeom prst="rect">
            <a:avLst/>
          </a:prstGeom>
        </p:spPr>
      </p:pic>
      <p:pic>
        <p:nvPicPr>
          <p:cNvPr id="35" name="그림 34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7652FA4E-0BEA-C60B-B770-03AB423C9A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5" y="6143387"/>
            <a:ext cx="212262" cy="188004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E2062015-C2E5-5E9A-6C5E-3EAFEC5E4D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24507" y="4251321"/>
            <a:ext cx="214611" cy="1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5067515" y="2739593"/>
            <a:ext cx="20569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대의 공유 컴퓨터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903E68-FB83-6E14-019D-1F62FC396E9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2611119" y="1435317"/>
            <a:chExt cx="2133166" cy="25955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EC998F-A304-CECC-942F-0E9DA1A48D49}"/>
                </a:ext>
              </a:extLst>
            </p:cNvPr>
            <p:cNvGrpSpPr/>
            <p:nvPr/>
          </p:nvGrpSpPr>
          <p:grpSpPr>
            <a:xfrm>
              <a:off x="2763884" y="1435317"/>
              <a:ext cx="1980401" cy="369332"/>
              <a:chOff x="1086254" y="2580815"/>
              <a:chExt cx="1984866" cy="3419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2E51C9-83D0-C4C0-1CF1-8518D1599E33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791700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게임 프로그램 구현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모서리가 둥근 직사각형 14">
                <a:extLst>
                  <a:ext uri="{FF2B5EF4-FFF2-40B4-BE49-F238E27FC236}">
                    <a16:creationId xmlns:a16="http://schemas.microsoft.com/office/drawing/2014/main" id="{1C907666-EB17-4288-98AE-8D8528FFF060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모서리가 둥근 직사각형 43">
              <a:extLst>
                <a:ext uri="{FF2B5EF4-FFF2-40B4-BE49-F238E27FC236}">
                  <a16:creationId xmlns:a16="http://schemas.microsoft.com/office/drawing/2014/main" id="{0AEEDC5E-14EC-2EDC-3B09-D1C357125095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래픽 24" descr="게임 컨트롤러 단색으로 채워진">
            <a:extLst>
              <a:ext uri="{FF2B5EF4-FFF2-40B4-BE49-F238E27FC236}">
                <a16:creationId xmlns:a16="http://schemas.microsoft.com/office/drawing/2014/main" id="{246CCF7A-28E4-A256-4DD1-292C60EF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146" y="2208574"/>
            <a:ext cx="1460360" cy="146036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288731" y="232485"/>
              <a:ext cx="161454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53543"/>
              </p:ext>
            </p:extLst>
          </p:nvPr>
        </p:nvGraphicFramePr>
        <p:xfrm>
          <a:off x="9243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Turn_of_human()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클릭시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 Ai()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AI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턴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Position_to_direction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위치를 방향정수로 변경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On_draw()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생성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draw_piece()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배치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draw_curwur()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바인딩 박스와 경로 표시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create_index_dict()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coord_to_index()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0094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897455" y="5628289"/>
            <a:ext cx="23121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점수를 실시간으로 표시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턴 마다의 시간초 제한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49984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4886445" y="5568351"/>
            <a:ext cx="195771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사용이 처음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전환시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전달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2923316" y="1288863"/>
            <a:ext cx="1164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A16D7A-116A-0D5A-1262-26D6FE40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34072"/>
              </p:ext>
            </p:extLst>
          </p:nvPr>
        </p:nvGraphicFramePr>
        <p:xfrm>
          <a:off x="6363459" y="1697034"/>
          <a:ext cx="5157728" cy="1584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Switch_frame()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전환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Start_page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후 수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Pageone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Pagetwo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후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7BDB4A-2541-7E8F-1411-E82A2E8BDB30}"/>
              </a:ext>
            </a:extLst>
          </p:cNvPr>
          <p:cNvSpPr txBox="1"/>
          <p:nvPr/>
        </p:nvSpPr>
        <p:spPr>
          <a:xfrm>
            <a:off x="8661774" y="1288863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53F180-54C1-45C4-01CD-8DF73FD5047B}"/>
              </a:ext>
            </a:extLst>
          </p:cNvPr>
          <p:cNvGrpSpPr/>
          <p:nvPr/>
        </p:nvGrpSpPr>
        <p:grpSpPr>
          <a:xfrm>
            <a:off x="6639175" y="3628417"/>
            <a:ext cx="1373330" cy="796275"/>
            <a:chOff x="7779859" y="3645699"/>
            <a:chExt cx="1373330" cy="7962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70400B-98EB-8F91-469F-307A4C485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680" y="3645699"/>
              <a:ext cx="0" cy="7962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BD46F0-9618-3E2C-0D0E-BF644DC44F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59" y="4439434"/>
              <a:ext cx="137333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30E81A-6637-8DAD-BFEC-62E2D4873FC8}"/>
              </a:ext>
            </a:extLst>
          </p:cNvPr>
          <p:cNvSpPr txBox="1"/>
          <p:nvPr/>
        </p:nvSpPr>
        <p:spPr>
          <a:xfrm>
            <a:off x="6586804" y="4014865"/>
            <a:ext cx="8527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1194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DC2B7-E06D-0F60-7AAF-D6A9225FBE51}"/>
              </a:ext>
            </a:extLst>
          </p:cNvPr>
          <p:cNvGrpSpPr/>
          <p:nvPr/>
        </p:nvGrpSpPr>
        <p:grpSpPr>
          <a:xfrm>
            <a:off x="3857643" y="1320802"/>
            <a:ext cx="4476713" cy="5081571"/>
            <a:chOff x="755687" y="1624252"/>
            <a:chExt cx="3186393" cy="3573821"/>
          </a:xfrm>
        </p:grpSpPr>
        <p:sp>
          <p:nvSpPr>
            <p:cNvPr id="18" name="Rectangle 304">
              <a:extLst>
                <a:ext uri="{FF2B5EF4-FFF2-40B4-BE49-F238E27FC236}">
                  <a16:creationId xmlns:a16="http://schemas.microsoft.com/office/drawing/2014/main" id="{7C2E1FC2-E3B1-1416-898F-7A974A0EB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489" y="4859519"/>
              <a:ext cx="12170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탐색 알고리즘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AE88D74-B7DB-7E45-5E6A-417D7D69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87" y="1624252"/>
              <a:ext cx="3186393" cy="318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17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67C616-D234-4D02-3FF1-4819F254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35" y="1298950"/>
            <a:ext cx="6148930" cy="51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48A1E89-68EE-9B8B-D7A8-D3C5F719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9" y="1888504"/>
            <a:ext cx="8979361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61052" y="232485"/>
              <a:ext cx="126989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Rectangle 304">
            <a:extLst>
              <a:ext uri="{FF2B5EF4-FFF2-40B4-BE49-F238E27FC236}">
                <a16:creationId xmlns:a16="http://schemas.microsoft.com/office/drawing/2014/main" id="{5D6E2396-DCBD-4017-B991-B2534040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4" y="5045035"/>
            <a:ext cx="1132850" cy="33855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경우의 수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82E951-5550-F253-0F29-FF5EE67D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89" y="2164941"/>
            <a:ext cx="8969621" cy="25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6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6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4DCBCE-DB98-EFDF-33DE-538533C3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81" y="1714405"/>
            <a:ext cx="4574295" cy="38355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FFA513-8163-8706-28BC-048B03C3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" y="1724565"/>
            <a:ext cx="4394426" cy="38355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C54DB-CB47-3305-9E00-D7D99C90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90" y="4579620"/>
            <a:ext cx="165871" cy="2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E4949-189C-5F64-91E1-0D0DFBE8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0" y="2483472"/>
            <a:ext cx="9570859" cy="1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98391"/>
              </p:ext>
            </p:extLst>
          </p:nvPr>
        </p:nvGraphicFramePr>
        <p:xfrm>
          <a:off x="1074853" y="1697034"/>
          <a:ext cx="4855732" cy="3134572"/>
        </p:xfrm>
        <a:graphic>
          <a:graphicData uri="http://schemas.openxmlformats.org/drawingml/2006/table">
            <a:tbl>
              <a:tblPr/>
              <a:tblGrid>
                <a:gridCol w="242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866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dual_network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 18 pytorch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구현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Self_play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기준 게임 진행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학습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Evaluate_network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latest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비교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API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게임 규칙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MCTS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다음수 결정 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Train_Cycle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생성후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회 반복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3" y="1392606"/>
            <a:ext cx="5042541" cy="468236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159967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1047930" y="5628289"/>
            <a:ext cx="292451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반복수 문제 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해결 예정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인풋 데이터를추가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5148957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5036920" y="5568351"/>
            <a:ext cx="16301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 시간 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문법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문제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4CE4A7-84E2-4F38-B3B8-1257BD2391DB}"/>
              </a:ext>
            </a:extLst>
          </p:cNvPr>
          <p:cNvSpPr txBox="1"/>
          <p:nvPr/>
        </p:nvSpPr>
        <p:spPr>
          <a:xfrm>
            <a:off x="3442432" y="1319301"/>
            <a:ext cx="5813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33DCD5-F222-EECD-D08A-0F8DE6AE843B}"/>
              </a:ext>
            </a:extLst>
          </p:cNvPr>
          <p:cNvSpPr txBox="1"/>
          <p:nvPr/>
        </p:nvSpPr>
        <p:spPr>
          <a:xfrm>
            <a:off x="8645441" y="1288863"/>
            <a:ext cx="12106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Train_Cycle </a:t>
            </a:r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7CDAD-13D7-EA3A-545C-35E65DE6AE70}"/>
              </a:ext>
            </a:extLst>
          </p:cNvPr>
          <p:cNvSpPr txBox="1"/>
          <p:nvPr/>
        </p:nvSpPr>
        <p:spPr>
          <a:xfrm>
            <a:off x="4586979" y="3013501"/>
            <a:ext cx="30180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4697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3074" r="20959" b="3213"/>
          <a:stretch>
            <a:fillRect/>
          </a:stretch>
        </p:blipFill>
        <p:spPr>
          <a:xfrm>
            <a:off x="-795264" y="604205"/>
            <a:ext cx="5969007" cy="5969007"/>
          </a:xfrm>
          <a:custGeom>
            <a:avLst/>
            <a:gdLst>
              <a:gd name="connsiteX0" fmla="*/ 3006540 w 5969007"/>
              <a:gd name="connsiteY0" fmla="*/ 9 h 5969007"/>
              <a:gd name="connsiteX1" fmla="*/ 3224433 w 5969007"/>
              <a:gd name="connsiteY1" fmla="*/ 92154 h 5969007"/>
              <a:gd name="connsiteX2" fmla="*/ 5880082 w 5969007"/>
              <a:gd name="connsiteY2" fmla="*/ 2787310 h 5969007"/>
              <a:gd name="connsiteX3" fmla="*/ 5876855 w 5969007"/>
              <a:gd name="connsiteY3" fmla="*/ 3224433 h 5969007"/>
              <a:gd name="connsiteX4" fmla="*/ 3181698 w 5969007"/>
              <a:gd name="connsiteY4" fmla="*/ 5880082 h 5969007"/>
              <a:gd name="connsiteX5" fmla="*/ 2744575 w 5969007"/>
              <a:gd name="connsiteY5" fmla="*/ 5876855 h 5969007"/>
              <a:gd name="connsiteX6" fmla="*/ 88926 w 5969007"/>
              <a:gd name="connsiteY6" fmla="*/ 3181698 h 5969007"/>
              <a:gd name="connsiteX7" fmla="*/ 92154 w 5969007"/>
              <a:gd name="connsiteY7" fmla="*/ 2744575 h 5969007"/>
              <a:gd name="connsiteX8" fmla="*/ 2787310 w 5969007"/>
              <a:gd name="connsiteY8" fmla="*/ 88926 h 5969007"/>
              <a:gd name="connsiteX9" fmla="*/ 3006540 w 5969007"/>
              <a:gd name="connsiteY9" fmla="*/ 9 h 596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9007" h="5969007">
                <a:moveTo>
                  <a:pt x="3006540" y="9"/>
                </a:moveTo>
                <a:cubicBezTo>
                  <a:pt x="3085644" y="593"/>
                  <a:pt x="3164525" y="31354"/>
                  <a:pt x="3224433" y="92154"/>
                </a:cubicBezTo>
                <a:lnTo>
                  <a:pt x="5880082" y="2787310"/>
                </a:lnTo>
                <a:cubicBezTo>
                  <a:pt x="5999899" y="2908910"/>
                  <a:pt x="5998454" y="3104616"/>
                  <a:pt x="5876855" y="3224433"/>
                </a:cubicBezTo>
                <a:lnTo>
                  <a:pt x="3181698" y="5880082"/>
                </a:lnTo>
                <a:cubicBezTo>
                  <a:pt x="3060099" y="5999899"/>
                  <a:pt x="2864392" y="5998454"/>
                  <a:pt x="2744575" y="5876855"/>
                </a:cubicBezTo>
                <a:lnTo>
                  <a:pt x="88926" y="3181698"/>
                </a:lnTo>
                <a:cubicBezTo>
                  <a:pt x="-30891" y="3060099"/>
                  <a:pt x="-29446" y="2864392"/>
                  <a:pt x="92154" y="2744575"/>
                </a:cubicBezTo>
                <a:lnTo>
                  <a:pt x="2787310" y="88926"/>
                </a:lnTo>
                <a:cubicBezTo>
                  <a:pt x="2848110" y="29018"/>
                  <a:pt x="2927437" y="-575"/>
                  <a:pt x="3006540" y="9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5804896" y="80212"/>
            <a:ext cx="5822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4546" y="3150022"/>
            <a:ext cx="270939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48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선정 이유</a:t>
            </a:r>
            <a:endParaRPr lang="en-US" altLang="ko-KR" sz="4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2725382">
            <a:off x="7778848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850117" y="3461197"/>
            <a:ext cx="11769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 가능성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43761" y="2869872"/>
            <a:ext cx="40908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38" name="모서리가 둥근 직사각형 37"/>
          <p:cNvSpPr/>
          <p:nvPr/>
        </p:nvSpPr>
        <p:spPr>
          <a:xfrm rot="2725382">
            <a:off x="5752484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33483" y="3470925"/>
            <a:ext cx="11769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분야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9001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</a:p>
        </p:txBody>
      </p:sp>
      <p:sp>
        <p:nvSpPr>
          <p:cNvPr id="49" name="모서리가 둥근 직사각형 48"/>
          <p:cNvSpPr/>
          <p:nvPr/>
        </p:nvSpPr>
        <p:spPr>
          <a:xfrm rot="2725382">
            <a:off x="9805213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676218" y="3470925"/>
            <a:ext cx="1596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남들이 하지 않는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분야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71730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</a:p>
        </p:txBody>
      </p:sp>
      <p:sp>
        <p:nvSpPr>
          <p:cNvPr id="52" name="Rectangle 304"/>
          <p:cNvSpPr>
            <a:spLocks noChangeArrowheads="1"/>
          </p:cNvSpPr>
          <p:nvPr/>
        </p:nvSpPr>
        <p:spPr bwMode="auto">
          <a:xfrm>
            <a:off x="9546844" y="4624832"/>
            <a:ext cx="19242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미래에 강점으로 작용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Rectangle 304"/>
          <p:cNvSpPr>
            <a:spLocks noChangeArrowheads="1"/>
          </p:cNvSpPr>
          <p:nvPr/>
        </p:nvSpPr>
        <p:spPr bwMode="auto">
          <a:xfrm>
            <a:off x="7493929" y="4624832"/>
            <a:ext cx="19563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대기업 중심 연구 진행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Rectangle 304"/>
          <p:cNvSpPr>
            <a:spLocks noChangeArrowheads="1"/>
          </p:cNvSpPr>
          <p:nvPr/>
        </p:nvSpPr>
        <p:spPr bwMode="auto">
          <a:xfrm>
            <a:off x="5441014" y="4624832"/>
            <a:ext cx="2123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미지의 분야에 대한 도전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04626" y="232485"/>
              <a:ext cx="258275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및 선정 배경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570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71710" y="232485"/>
              <a:ext cx="18485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이유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270EA1F-91A7-E921-0035-221DCDD1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77" y="1747742"/>
            <a:ext cx="2277925" cy="714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CB53E-CF90-EF60-EAE1-506B6BB1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21" y="3953789"/>
            <a:ext cx="1689319" cy="461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29E6E5-4C4C-B17C-C93C-837E2A74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58" y="2613793"/>
            <a:ext cx="3352800" cy="318135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AF8651-8702-E260-D279-E2A1AEE4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994" y="4492727"/>
            <a:ext cx="6731951" cy="1335457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1D143D-A365-105D-9614-1958E1DD2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94" y="2444785"/>
            <a:ext cx="6804342" cy="12582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FC8681-24A2-ED2A-F4EC-0489BD1441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5"/>
          <a:stretch/>
        </p:blipFill>
        <p:spPr>
          <a:xfrm>
            <a:off x="4707421" y="1727241"/>
            <a:ext cx="1790950" cy="6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2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92" r="7061" b="1123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081" y="2554660"/>
            <a:ext cx="29498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그래서 강화학습이 뭔데</a:t>
            </a:r>
            <a:r>
              <a:rPr lang="en-US" altLang="ko-KR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en-US" altLang="ko-KR" sz="2400" spc="-3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4596" y="4084593"/>
            <a:ext cx="30428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배워보자 강화학습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97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6018" y="232485"/>
              <a:ext cx="151996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E17F5B-4512-5B37-E04C-1ED0A4BF5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5640"/>
              </p:ext>
            </p:extLst>
          </p:nvPr>
        </p:nvGraphicFramePr>
        <p:xfrm>
          <a:off x="2666729" y="212287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시작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en-US" altLang="ko-KR" sz="1000" b="1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>
                          <a:effectLst/>
                        </a:rPr>
                        <a:t>R = 1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5F1B12E8-D395-AAE9-E4F3-9A52037E0FB1}"/>
              </a:ext>
            </a:extLst>
          </p:cNvPr>
          <p:cNvSpPr txBox="1"/>
          <p:nvPr/>
        </p:nvSpPr>
        <p:spPr>
          <a:xfrm>
            <a:off x="4316240" y="17209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A59E9B3-D488-CE7B-D239-319A1B26DD52}"/>
              </a:ext>
            </a:extLst>
          </p:cNvPr>
          <p:cNvCxnSpPr>
            <a:cxnSpLocks/>
          </p:cNvCxnSpPr>
          <p:nvPr/>
        </p:nvCxnSpPr>
        <p:spPr>
          <a:xfrm>
            <a:off x="2666729" y="190561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0EF7787-7060-234A-5A9A-A44AB2D6E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63308"/>
              </p:ext>
            </p:extLst>
          </p:nvPr>
        </p:nvGraphicFramePr>
        <p:xfrm>
          <a:off x="7116090" y="2149833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6A00B91A-9785-AF08-4E2D-F327530183EB}"/>
              </a:ext>
            </a:extLst>
          </p:cNvPr>
          <p:cNvGrpSpPr/>
          <p:nvPr/>
        </p:nvGrpSpPr>
        <p:grpSpPr>
          <a:xfrm>
            <a:off x="7116090" y="2149233"/>
            <a:ext cx="2314540" cy="1296144"/>
            <a:chOff x="6737630" y="2310380"/>
            <a:chExt cx="2314540" cy="129614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DA1A37A-9809-3F35-4278-6C88CAFC1AD3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BECCAD0-A9EF-4D4C-8281-C6C2811C18B6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69AEA4-3AA1-97EF-D625-6548C3712DF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475B68B-6A2A-2E4A-2B9E-656A035A58A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9D3DD53-0999-8036-9D85-2EAB6143F4B0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3805A1B-E5A4-C7FD-E44D-DF415A338552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3A081CB-BED5-F3C6-DF4A-0A887FEF0294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EEB3C84-AA4D-FFBE-2805-FF0390470316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6F8E1D2-6940-9023-6BEC-ACE8FC171F47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F2EB892-01DF-356A-45DC-880B8405561C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389369-56AB-C4EE-70DF-801AF5AEEE99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B7450B-C488-1CE8-FA99-AE4A21A6E0F6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1F98682-9C4B-9B48-0F4C-0FFD347F8889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C1CE61-5038-AB73-CFF1-BAA13A30F12C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9BBDF61-25FF-B066-1916-DA6256F46F86}"/>
              </a:ext>
            </a:extLst>
          </p:cNvPr>
          <p:cNvGrpSpPr/>
          <p:nvPr/>
        </p:nvGrpSpPr>
        <p:grpSpPr>
          <a:xfrm>
            <a:off x="7078301" y="2764859"/>
            <a:ext cx="585208" cy="712963"/>
            <a:chOff x="2368625" y="1541793"/>
            <a:chExt cx="585208" cy="71296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178FF7A-92D5-FEB0-9E60-B7C7B14272E6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FCA181-017B-ACF7-0D4A-2D8CA2A5606A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F255FA1-BC8E-FB04-EB7E-B86DF915BA8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FAB248-5BC6-F789-9036-B3B9EF40DAFF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8FFBA0-4218-3C8F-7371-A76242DAD1DA}"/>
              </a:ext>
            </a:extLst>
          </p:cNvPr>
          <p:cNvGrpSpPr/>
          <p:nvPr/>
        </p:nvGrpSpPr>
        <p:grpSpPr>
          <a:xfrm>
            <a:off x="7668012" y="2764859"/>
            <a:ext cx="570432" cy="712963"/>
            <a:chOff x="2368625" y="1541793"/>
            <a:chExt cx="570432" cy="71296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792D367-204F-4D32-BB20-D8BFC4E7399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3A6AFEA-0FC7-A478-D2F7-7BA560688D6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B70E47A-52A8-FCEB-F351-D47576E7AFE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E2968F-1A6A-0DCA-F6F4-B15FE3807E96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80ADDCE-D1DB-8921-C814-28AB7184F7C0}"/>
              </a:ext>
            </a:extLst>
          </p:cNvPr>
          <p:cNvGrpSpPr/>
          <p:nvPr/>
        </p:nvGrpSpPr>
        <p:grpSpPr>
          <a:xfrm>
            <a:off x="8248904" y="2782478"/>
            <a:ext cx="571058" cy="712963"/>
            <a:chOff x="2368625" y="1541793"/>
            <a:chExt cx="571058" cy="71296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5809429-07BF-57B0-DBD8-AB4F200D731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4636862-B6F1-AC96-A267-49056E3417A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C124FBA-9937-1AF9-FB87-E7756278C92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06EFB8-8E8E-74BB-D2E6-14080B6BBE35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BFEA320-ED88-B6DB-83B4-61608B894A8D}"/>
              </a:ext>
            </a:extLst>
          </p:cNvPr>
          <p:cNvGrpSpPr/>
          <p:nvPr/>
        </p:nvGrpSpPr>
        <p:grpSpPr>
          <a:xfrm>
            <a:off x="8818652" y="2764413"/>
            <a:ext cx="637854" cy="712963"/>
            <a:chOff x="2368625" y="1541793"/>
            <a:chExt cx="637854" cy="712963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AAAA3F7-CEBD-D290-BE02-54C413A0B9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451DA0-C8D2-8BFE-AAF5-0D0EADCFC43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E1162C6-2825-42D5-2797-7A2BE8788E8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6AA20D2-8F92-E467-6E1E-E8FB7FB1B9D9}"/>
              </a:ext>
            </a:extLst>
          </p:cNvPr>
          <p:cNvSpPr txBox="1"/>
          <p:nvPr/>
        </p:nvSpPr>
        <p:spPr>
          <a:xfrm>
            <a:off x="8765601" y="17479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9B596FF-E7C1-1B0B-8A87-057CD592F7B5}"/>
              </a:ext>
            </a:extLst>
          </p:cNvPr>
          <p:cNvCxnSpPr>
            <a:cxnSpLocks/>
          </p:cNvCxnSpPr>
          <p:nvPr/>
        </p:nvCxnSpPr>
        <p:spPr>
          <a:xfrm>
            <a:off x="7116090" y="1932568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E5B9D4-A967-CD56-84B9-EB54EA448025}"/>
              </a:ext>
            </a:extLst>
          </p:cNvPr>
          <p:cNvSpPr txBox="1"/>
          <p:nvPr/>
        </p:nvSpPr>
        <p:spPr>
          <a:xfrm>
            <a:off x="2953642" y="4781658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정보가 주어지지 않은 상태에서는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3AA50B9-E655-DD6B-0B97-94801534DC1B}"/>
              </a:ext>
            </a:extLst>
          </p:cNvPr>
          <p:cNvSpPr txBox="1"/>
          <p:nvPr/>
        </p:nvSpPr>
        <p:spPr>
          <a:xfrm>
            <a:off x="7184908" y="2136172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B50C373-D264-8CFA-EE44-94A5096DC912}"/>
              </a:ext>
            </a:extLst>
          </p:cNvPr>
          <p:cNvSpPr txBox="1"/>
          <p:nvPr/>
        </p:nvSpPr>
        <p:spPr>
          <a:xfrm flipH="1">
            <a:off x="7248663" y="2527300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798ED13-EDF1-E854-8ECA-8F8C44F67957}"/>
              </a:ext>
            </a:extLst>
          </p:cNvPr>
          <p:cNvSpPr txBox="1"/>
          <p:nvPr/>
        </p:nvSpPr>
        <p:spPr>
          <a:xfrm>
            <a:off x="7320614" y="4813223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맛집에 도착했을 경우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= 1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6FFEEF8-8929-561A-2496-74C48CF18CB8}"/>
              </a:ext>
            </a:extLst>
          </p:cNvPr>
          <p:cNvCxnSpPr>
            <a:cxnSpLocks/>
          </p:cNvCxnSpPr>
          <p:nvPr/>
        </p:nvCxnSpPr>
        <p:spPr>
          <a:xfrm flipH="1">
            <a:off x="7602163" y="3602772"/>
            <a:ext cx="19007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5FA3F8-7E45-CA4B-F79C-53EF4F454E0B}"/>
              </a:ext>
            </a:extLst>
          </p:cNvPr>
          <p:cNvSpPr txBox="1"/>
          <p:nvPr/>
        </p:nvSpPr>
        <p:spPr>
          <a:xfrm>
            <a:off x="7524891" y="3640684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업데이트 한다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B0B14-C902-50DD-FA4D-920F8D2243E3}"/>
              </a:ext>
            </a:extLst>
          </p:cNvPr>
          <p:cNvSpPr txBox="1"/>
          <p:nvPr/>
        </p:nvSpPr>
        <p:spPr>
          <a:xfrm>
            <a:off x="6362287" y="1663291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1.Greedy_action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41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6018" y="232485"/>
              <a:ext cx="151996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B4BDA9D-B0EE-20B0-C2AD-38E4586A2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73943"/>
              </p:ext>
            </p:extLst>
          </p:nvPr>
        </p:nvGraphicFramePr>
        <p:xfrm>
          <a:off x="2719490" y="2092425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2834A4-8EBB-E95F-3A13-19833068FD0F}"/>
              </a:ext>
            </a:extLst>
          </p:cNvPr>
          <p:cNvGrpSpPr/>
          <p:nvPr/>
        </p:nvGrpSpPr>
        <p:grpSpPr>
          <a:xfrm>
            <a:off x="2719490" y="2091825"/>
            <a:ext cx="2314540" cy="1296144"/>
            <a:chOff x="6737630" y="2310380"/>
            <a:chExt cx="2314540" cy="12961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CBAE53D-48D7-426A-D80C-9EDD91BE27CD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C5C8D5D-A5E9-D8E5-5FEF-2AD29D920EF5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B4E5ACB-EC34-BC7A-D521-5CA0DB694BD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52A89E-5B67-5214-DDDA-ABE2F50F3F2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1FE0F2A-1C98-7B7B-7F1A-4CB3F7D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84F388A-6556-8A95-810E-30A222F00C8E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1B6DC9-FBEA-46F3-AA05-28D01BA7583C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806D087-9BD8-BB08-8DD5-CDD6CC94C404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0D3EF47-6C67-F68E-4465-70ADAB20CA45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84F6F2-1878-2701-34F5-D9528638B5BA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742F125-0EFF-AFDA-FB23-01703028BBEF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1959561-DCDC-7871-ED3F-8D8657D3746B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FB95ADE-B056-71A1-9795-935413061C9D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266E09-AE07-AE8B-8EED-6790912D41B8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C806C6-9CCC-CA58-CBED-051A71518CCA}"/>
              </a:ext>
            </a:extLst>
          </p:cNvPr>
          <p:cNvGrpSpPr/>
          <p:nvPr/>
        </p:nvGrpSpPr>
        <p:grpSpPr>
          <a:xfrm>
            <a:off x="2681701" y="2707451"/>
            <a:ext cx="585208" cy="712963"/>
            <a:chOff x="2368625" y="1541793"/>
            <a:chExt cx="585208" cy="7129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35074D-9BE6-95EE-5DB5-DF47F52B8034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DEEB1C-4746-E353-443E-4CC32752187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82F085-0A26-7CC1-6FF7-80B27D0EEAB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A7684-BC16-7469-FD66-613D3CFDF313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AD935BE-992D-A645-7D5E-C2DA7B66987F}"/>
              </a:ext>
            </a:extLst>
          </p:cNvPr>
          <p:cNvGrpSpPr/>
          <p:nvPr/>
        </p:nvGrpSpPr>
        <p:grpSpPr>
          <a:xfrm>
            <a:off x="3271412" y="2707451"/>
            <a:ext cx="570432" cy="712963"/>
            <a:chOff x="2368625" y="1541793"/>
            <a:chExt cx="570432" cy="71296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1F3887-2819-C895-5C16-064DB402B5A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94D078-E434-2003-F9AD-FC7A6DCFF34B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3757B-9C9F-344D-67E6-6BBA44C5534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72B7DD-6568-4DF9-4189-29E08FB42B8B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28F160-7720-38A3-B97A-1A0FFE6369CB}"/>
              </a:ext>
            </a:extLst>
          </p:cNvPr>
          <p:cNvGrpSpPr/>
          <p:nvPr/>
        </p:nvGrpSpPr>
        <p:grpSpPr>
          <a:xfrm>
            <a:off x="3852304" y="2725070"/>
            <a:ext cx="571058" cy="712963"/>
            <a:chOff x="2368625" y="1541793"/>
            <a:chExt cx="571058" cy="7129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EFA4AD9-594A-7E23-3443-8540C439BBE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C54FA5-DBC3-92AD-5852-5DC1CB7EC2B0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A2FDE6-C7AF-DB52-C16D-F1EA589E8FF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91B878-BB5E-AD42-DFD2-BF44D2D5BF81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6F92DCF-766D-F761-ACEB-813664ECCB1D}"/>
              </a:ext>
            </a:extLst>
          </p:cNvPr>
          <p:cNvGrpSpPr/>
          <p:nvPr/>
        </p:nvGrpSpPr>
        <p:grpSpPr>
          <a:xfrm>
            <a:off x="4422052" y="2707005"/>
            <a:ext cx="637854" cy="712963"/>
            <a:chOff x="2368625" y="1541793"/>
            <a:chExt cx="637854" cy="7129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BB8D94-D59B-3BB1-D2D6-8F019F92C1D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38967-BBEF-248C-1A37-D9F47F67D4CB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D8BF9-87B2-164E-37A2-E26933185F92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9EB19D2-0424-6C11-6437-6298DD9B235A}"/>
              </a:ext>
            </a:extLst>
          </p:cNvPr>
          <p:cNvSpPr txBox="1"/>
          <p:nvPr/>
        </p:nvSpPr>
        <p:spPr>
          <a:xfrm>
            <a:off x="4369001" y="16904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CE3220E-ADE1-2D40-B6F2-586FFD9ABB7E}"/>
              </a:ext>
            </a:extLst>
          </p:cNvPr>
          <p:cNvCxnSpPr>
            <a:cxnSpLocks/>
          </p:cNvCxnSpPr>
          <p:nvPr/>
        </p:nvCxnSpPr>
        <p:spPr>
          <a:xfrm>
            <a:off x="2719490" y="1875160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EA6A0-B92B-93E6-D786-BA1A2F433E6B}"/>
              </a:ext>
            </a:extLst>
          </p:cNvPr>
          <p:cNvSpPr txBox="1"/>
          <p:nvPr/>
        </p:nvSpPr>
        <p:spPr>
          <a:xfrm>
            <a:off x="2788308" y="2078764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80498-9FE6-FE79-2837-DBDF0E9FE493}"/>
              </a:ext>
            </a:extLst>
          </p:cNvPr>
          <p:cNvSpPr txBox="1"/>
          <p:nvPr/>
        </p:nvSpPr>
        <p:spPr>
          <a:xfrm flipH="1">
            <a:off x="2852063" y="2469892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74258"/>
              </p:ext>
            </p:extLst>
          </p:nvPr>
        </p:nvGraphicFramePr>
        <p:xfrm>
          <a:off x="6976996" y="2044362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6976996" y="2043762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6939207" y="2659388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2C88E72-0816-CC07-366F-5FEC12823C0C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7528918" y="2659388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A61DEE-E82B-561A-DE87-0B3918A6A8D6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8109810" y="2677007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8679558" y="2658942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8626507" y="16424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6976996" y="1827097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7045814" y="2030701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E041E49-56AB-3A28-791A-85C4D2B6A370}"/>
              </a:ext>
            </a:extLst>
          </p:cNvPr>
          <p:cNvSpPr txBox="1"/>
          <p:nvPr/>
        </p:nvSpPr>
        <p:spPr>
          <a:xfrm flipH="1">
            <a:off x="7109569" y="2421829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CB9B74-B0B9-B845-D8CC-4800EE643595}"/>
              </a:ext>
            </a:extLst>
          </p:cNvPr>
          <p:cNvCxnSpPr>
            <a:cxnSpLocks/>
          </p:cNvCxnSpPr>
          <p:nvPr/>
        </p:nvCxnSpPr>
        <p:spPr>
          <a:xfrm flipV="1">
            <a:off x="7344707" y="2412474"/>
            <a:ext cx="1360481" cy="3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EE720-FAE0-E113-23EC-B2DB552DD5A4}"/>
                  </a:ext>
                </a:extLst>
              </p:cNvPr>
              <p:cNvSpPr txBox="1"/>
              <p:nvPr/>
            </p:nvSpPr>
            <p:spPr>
              <a:xfrm>
                <a:off x="7902421" y="4607523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EE720-FAE0-E113-23EC-B2DB552DD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421" y="4607523"/>
                <a:ext cx="19194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3B434C-426A-4574-644F-B312A1424F79}"/>
              </a:ext>
            </a:extLst>
          </p:cNvPr>
          <p:cNvSpPr txBox="1"/>
          <p:nvPr/>
        </p:nvSpPr>
        <p:spPr>
          <a:xfrm>
            <a:off x="7234572" y="4882231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A0A77-3B13-9F85-8FF0-D7D30B10CEAC}"/>
              </a:ext>
            </a:extLst>
          </p:cNvPr>
          <p:cNvSpPr txBox="1"/>
          <p:nvPr/>
        </p:nvSpPr>
        <p:spPr>
          <a:xfrm>
            <a:off x="1885766" y="157535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1.Greedy 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5F189B5-8D82-0FDA-380B-9C4AB50FF434}"/>
              </a:ext>
            </a:extLst>
          </p:cNvPr>
          <p:cNvCxnSpPr>
            <a:cxnSpLocks/>
          </p:cNvCxnSpPr>
          <p:nvPr/>
        </p:nvCxnSpPr>
        <p:spPr>
          <a:xfrm>
            <a:off x="2802857" y="3618799"/>
            <a:ext cx="16551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5B481A-F4BC-7AD3-68E8-BEDDECB41A83}"/>
              </a:ext>
            </a:extLst>
          </p:cNvPr>
          <p:cNvSpPr txBox="1"/>
          <p:nvPr/>
        </p:nvSpPr>
        <p:spPr>
          <a:xfrm>
            <a:off x="2681701" y="3687932"/>
            <a:ext cx="132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무한히 경로 반복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8F629-39BB-569D-A371-A6368CAAABE6}"/>
              </a:ext>
            </a:extLst>
          </p:cNvPr>
          <p:cNvSpPr txBox="1"/>
          <p:nvPr/>
        </p:nvSpPr>
        <p:spPr>
          <a:xfrm>
            <a:off x="6796036" y="1495242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Expolaration &amp; expoitation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26DEB-CC13-0B95-E12F-F649651CE6C5}"/>
              </a:ext>
            </a:extLst>
          </p:cNvPr>
          <p:cNvSpPr txBox="1"/>
          <p:nvPr/>
        </p:nvSpPr>
        <p:spPr>
          <a:xfrm>
            <a:off x="7275516" y="2039089"/>
            <a:ext cx="1259188" cy="38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Expolaration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19663-488E-2584-D715-650D761BE936}"/>
              </a:ext>
            </a:extLst>
          </p:cNvPr>
          <p:cNvSpPr txBox="1"/>
          <p:nvPr/>
        </p:nvSpPr>
        <p:spPr>
          <a:xfrm>
            <a:off x="8780997" y="4187374"/>
            <a:ext cx="5002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endParaRPr lang="ko-KR" alt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B03DF-A612-1882-BB39-A4673E0A3D21}"/>
              </a:ext>
            </a:extLst>
          </p:cNvPr>
          <p:cNvSpPr txBox="1"/>
          <p:nvPr/>
        </p:nvSpPr>
        <p:spPr>
          <a:xfrm>
            <a:off x="9274579" y="2192535"/>
            <a:ext cx="115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</a:t>
            </a:r>
          </a:p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맛집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25134-F25E-ECA6-B566-7F239F59AE30}"/>
              </a:ext>
            </a:extLst>
          </p:cNvPr>
          <p:cNvSpPr txBox="1"/>
          <p:nvPr/>
        </p:nvSpPr>
        <p:spPr>
          <a:xfrm>
            <a:off x="9317412" y="42483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02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7397</TotalTime>
  <Words>1599</Words>
  <Application>Microsoft Office PowerPoint</Application>
  <PresentationFormat>와이드스크린</PresentationFormat>
  <Paragraphs>679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유지훈</cp:lastModifiedBy>
  <cp:revision>551</cp:revision>
  <cp:lastPrinted>2018-09-04T09:16:21Z</cp:lastPrinted>
  <dcterms:created xsi:type="dcterms:W3CDTF">2018-01-13T10:36:26Z</dcterms:created>
  <dcterms:modified xsi:type="dcterms:W3CDTF">2022-10-18T05:28:41Z</dcterms:modified>
</cp:coreProperties>
</file>